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7"/>
    <p:sldMasterId id="2147483676" r:id="rId8"/>
    <p:sldMasterId id="2147483673" r:id="rId9"/>
  </p:sldMasterIdLst>
  <p:notesMasterIdLst>
    <p:notesMasterId r:id="rId30"/>
  </p:notesMasterIdLst>
  <p:handoutMasterIdLst>
    <p:handoutMasterId r:id="rId31"/>
  </p:handoutMasterIdLst>
  <p:sldIdLst>
    <p:sldId id="256" r:id="rId10"/>
    <p:sldId id="260" r:id="rId11"/>
    <p:sldId id="263" r:id="rId12"/>
    <p:sldId id="264" r:id="rId13"/>
    <p:sldId id="262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80" r:id="rId28"/>
    <p:sldId id="279" r:id="rId29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Roboto Mono" panose="00000009000000000000" pitchFamily="49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5D5"/>
    <a:srgbClr val="FBE2BC"/>
    <a:srgbClr val="F6F8E3"/>
    <a:srgbClr val="FAD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70F180-4439-F370-92A4-4690794AEF79}" v="399" dt="2023-01-31T12:20:53.247"/>
    <p1510:client id="{F5FC466C-A390-F1D0-A682-2C08AE880059}" v="372" dt="2023-01-26T17:30:09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0" autoAdjust="0"/>
    <p:restoredTop sz="94660"/>
  </p:normalViewPr>
  <p:slideViewPr>
    <p:cSldViewPr snapToGrid="0">
      <p:cViewPr>
        <p:scale>
          <a:sx n="80" d="100"/>
          <a:sy n="80" d="100"/>
        </p:scale>
        <p:origin x="788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8.fntdata"/><Relationship Id="rId21" Type="http://schemas.openxmlformats.org/officeDocument/2006/relationships/slide" Target="slides/slide12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font" Target="fonts/font5.fntdata"/><Relationship Id="rId49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microsoft.com/office/2016/11/relationships/changesInfo" Target="changesInfos/changesInfo1.xml"/><Relationship Id="rId8" Type="http://schemas.openxmlformats.org/officeDocument/2006/relationships/slideMaster" Target="slideMasters/slideMaster2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1.xml"/><Relationship Id="rId41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elps, Kathryn" userId="S::kathryn.phelps@nationalarchives.gov.uk::db865200-387c-4f43-9edf-35b5d1ebc1d2" providerId="AD" clId="Web-{F5FC466C-A390-F1D0-A682-2C08AE880059}"/>
    <pc:docChg chg="addSld delSld modSld">
      <pc:chgData name="Phelps, Kathryn" userId="S::kathryn.phelps@nationalarchives.gov.uk::db865200-387c-4f43-9edf-35b5d1ebc1d2" providerId="AD" clId="Web-{F5FC466C-A390-F1D0-A682-2C08AE880059}" dt="2023-01-26T17:30:09.035" v="340" actId="14100"/>
      <pc:docMkLst>
        <pc:docMk/>
      </pc:docMkLst>
      <pc:sldChg chg="del">
        <pc:chgData name="Phelps, Kathryn" userId="S::kathryn.phelps@nationalarchives.gov.uk::db865200-387c-4f43-9edf-35b5d1ebc1d2" providerId="AD" clId="Web-{F5FC466C-A390-F1D0-A682-2C08AE880059}" dt="2023-01-26T13:19:13.400" v="273"/>
        <pc:sldMkLst>
          <pc:docMk/>
          <pc:sldMk cId="745996502" sldId="257"/>
        </pc:sldMkLst>
      </pc:sldChg>
      <pc:sldChg chg="modSp">
        <pc:chgData name="Phelps, Kathryn" userId="S::kathryn.phelps@nationalarchives.gov.uk::db865200-387c-4f43-9edf-35b5d1ebc1d2" providerId="AD" clId="Web-{F5FC466C-A390-F1D0-A682-2C08AE880059}" dt="2023-01-26T13:20:13.604" v="280" actId="14100"/>
        <pc:sldMkLst>
          <pc:docMk/>
          <pc:sldMk cId="3703242056" sldId="260"/>
        </pc:sldMkLst>
        <pc:spChg chg="mod">
          <ac:chgData name="Phelps, Kathryn" userId="S::kathryn.phelps@nationalarchives.gov.uk::db865200-387c-4f43-9edf-35b5d1ebc1d2" providerId="AD" clId="Web-{F5FC466C-A390-F1D0-A682-2C08AE880059}" dt="2023-01-26T13:20:08.683" v="278" actId="14100"/>
          <ac:spMkLst>
            <pc:docMk/>
            <pc:sldMk cId="3703242056" sldId="260"/>
            <ac:spMk id="3" creationId="{00000000-0000-0000-0000-000000000000}"/>
          </ac:spMkLst>
        </pc:spChg>
        <pc:picChg chg="mod">
          <ac:chgData name="Phelps, Kathryn" userId="S::kathryn.phelps@nationalarchives.gov.uk::db865200-387c-4f43-9edf-35b5d1ebc1d2" providerId="AD" clId="Web-{F5FC466C-A390-F1D0-A682-2C08AE880059}" dt="2023-01-26T13:20:13.604" v="280" actId="14100"/>
          <ac:picMkLst>
            <pc:docMk/>
            <pc:sldMk cId="3703242056" sldId="260"/>
            <ac:picMk id="9" creationId="{00000000-0000-0000-0000-000000000000}"/>
          </ac:picMkLst>
        </pc:picChg>
      </pc:sldChg>
      <pc:sldChg chg="del">
        <pc:chgData name="Phelps, Kathryn" userId="S::kathryn.phelps@nationalarchives.gov.uk::db865200-387c-4f43-9edf-35b5d1ebc1d2" providerId="AD" clId="Web-{F5FC466C-A390-F1D0-A682-2C08AE880059}" dt="2023-01-26T13:19:10.525" v="272"/>
        <pc:sldMkLst>
          <pc:docMk/>
          <pc:sldMk cId="3320718958" sldId="261"/>
        </pc:sldMkLst>
      </pc:sldChg>
      <pc:sldChg chg="addSp modSp">
        <pc:chgData name="Phelps, Kathryn" userId="S::kathryn.phelps@nationalarchives.gov.uk::db865200-387c-4f43-9edf-35b5d1ebc1d2" providerId="AD" clId="Web-{F5FC466C-A390-F1D0-A682-2C08AE880059}" dt="2023-01-26T17:30:09.035" v="340" actId="14100"/>
        <pc:sldMkLst>
          <pc:docMk/>
          <pc:sldMk cId="2846458199" sldId="263"/>
        </pc:sldMkLst>
        <pc:spChg chg="mod">
          <ac:chgData name="Phelps, Kathryn" userId="S::kathryn.phelps@nationalarchives.gov.uk::db865200-387c-4f43-9edf-35b5d1ebc1d2" providerId="AD" clId="Web-{F5FC466C-A390-F1D0-A682-2C08AE880059}" dt="2023-01-26T17:30:04.706" v="337" actId="20577"/>
          <ac:spMkLst>
            <pc:docMk/>
            <pc:sldMk cId="2846458199" sldId="263"/>
            <ac:spMk id="3" creationId="{00000000-0000-0000-0000-000000000000}"/>
          </ac:spMkLst>
        </pc:spChg>
        <pc:picChg chg="add mod">
          <ac:chgData name="Phelps, Kathryn" userId="S::kathryn.phelps@nationalarchives.gov.uk::db865200-387c-4f43-9edf-35b5d1ebc1d2" providerId="AD" clId="Web-{F5FC466C-A390-F1D0-A682-2C08AE880059}" dt="2023-01-26T17:30:09.035" v="340" actId="14100"/>
          <ac:picMkLst>
            <pc:docMk/>
            <pc:sldMk cId="2846458199" sldId="263"/>
            <ac:picMk id="4" creationId="{1B99DB70-0196-3745-9AC4-2E2B7A25EFE1}"/>
          </ac:picMkLst>
        </pc:picChg>
      </pc:sldChg>
      <pc:sldChg chg="modSp">
        <pc:chgData name="Phelps, Kathryn" userId="S::kathryn.phelps@nationalarchives.gov.uk::db865200-387c-4f43-9edf-35b5d1ebc1d2" providerId="AD" clId="Web-{F5FC466C-A390-F1D0-A682-2C08AE880059}" dt="2023-01-26T13:20:44.636" v="283" actId="14100"/>
        <pc:sldMkLst>
          <pc:docMk/>
          <pc:sldMk cId="2633437955" sldId="264"/>
        </pc:sldMkLst>
        <pc:spChg chg="mod">
          <ac:chgData name="Phelps, Kathryn" userId="S::kathryn.phelps@nationalarchives.gov.uk::db865200-387c-4f43-9edf-35b5d1ebc1d2" providerId="AD" clId="Web-{F5FC466C-A390-F1D0-A682-2C08AE880059}" dt="2023-01-26T13:20:37.793" v="281" actId="14100"/>
          <ac:spMkLst>
            <pc:docMk/>
            <pc:sldMk cId="2633437955" sldId="264"/>
            <ac:spMk id="4" creationId="{00000000-0000-0000-0000-000000000000}"/>
          </ac:spMkLst>
        </pc:spChg>
        <pc:picChg chg="mod">
          <ac:chgData name="Phelps, Kathryn" userId="S::kathryn.phelps@nationalarchives.gov.uk::db865200-387c-4f43-9edf-35b5d1ebc1d2" providerId="AD" clId="Web-{F5FC466C-A390-F1D0-A682-2C08AE880059}" dt="2023-01-26T13:20:44.636" v="283" actId="14100"/>
          <ac:picMkLst>
            <pc:docMk/>
            <pc:sldMk cId="2633437955" sldId="264"/>
            <ac:picMk id="9" creationId="{00000000-0000-0000-0000-000000000000}"/>
          </ac:picMkLst>
        </pc:picChg>
      </pc:sldChg>
      <pc:sldChg chg="modSp">
        <pc:chgData name="Phelps, Kathryn" userId="S::kathryn.phelps@nationalarchives.gov.uk::db865200-387c-4f43-9edf-35b5d1ebc1d2" providerId="AD" clId="Web-{F5FC466C-A390-F1D0-A682-2C08AE880059}" dt="2023-01-26T13:20:58.168" v="286" actId="1076"/>
        <pc:sldMkLst>
          <pc:docMk/>
          <pc:sldMk cId="3079093216" sldId="265"/>
        </pc:sldMkLst>
        <pc:spChg chg="mod">
          <ac:chgData name="Phelps, Kathryn" userId="S::kathryn.phelps@nationalarchives.gov.uk::db865200-387c-4f43-9edf-35b5d1ebc1d2" providerId="AD" clId="Web-{F5FC466C-A390-F1D0-A682-2C08AE880059}" dt="2023-01-26T13:20:56.965" v="285" actId="14100"/>
          <ac:spMkLst>
            <pc:docMk/>
            <pc:sldMk cId="3079093216" sldId="265"/>
            <ac:spMk id="3" creationId="{00000000-0000-0000-0000-000000000000}"/>
          </ac:spMkLst>
        </pc:spChg>
        <pc:picChg chg="mod">
          <ac:chgData name="Phelps, Kathryn" userId="S::kathryn.phelps@nationalarchives.gov.uk::db865200-387c-4f43-9edf-35b5d1ebc1d2" providerId="AD" clId="Web-{F5FC466C-A390-F1D0-A682-2C08AE880059}" dt="2023-01-26T13:20:58.168" v="286" actId="1076"/>
          <ac:picMkLst>
            <pc:docMk/>
            <pc:sldMk cId="3079093216" sldId="265"/>
            <ac:picMk id="4" creationId="{00000000-0000-0000-0000-000000000000}"/>
          </ac:picMkLst>
        </pc:picChg>
      </pc:sldChg>
      <pc:sldChg chg="modSp">
        <pc:chgData name="Phelps, Kathryn" userId="S::kathryn.phelps@nationalarchives.gov.uk::db865200-387c-4f43-9edf-35b5d1ebc1d2" providerId="AD" clId="Web-{F5FC466C-A390-F1D0-A682-2C08AE880059}" dt="2023-01-26T13:21:14.637" v="289" actId="14100"/>
        <pc:sldMkLst>
          <pc:docMk/>
          <pc:sldMk cId="4081568751" sldId="266"/>
        </pc:sldMkLst>
        <pc:spChg chg="mod">
          <ac:chgData name="Phelps, Kathryn" userId="S::kathryn.phelps@nationalarchives.gov.uk::db865200-387c-4f43-9edf-35b5d1ebc1d2" providerId="AD" clId="Web-{F5FC466C-A390-F1D0-A682-2C08AE880059}" dt="2023-01-26T13:21:05.481" v="287" actId="14100"/>
          <ac:spMkLst>
            <pc:docMk/>
            <pc:sldMk cId="4081568751" sldId="266"/>
            <ac:spMk id="2" creationId="{00000000-0000-0000-0000-000000000000}"/>
          </ac:spMkLst>
        </pc:spChg>
        <pc:spChg chg="mod">
          <ac:chgData name="Phelps, Kathryn" userId="S::kathryn.phelps@nationalarchives.gov.uk::db865200-387c-4f43-9edf-35b5d1ebc1d2" providerId="AD" clId="Web-{F5FC466C-A390-F1D0-A682-2C08AE880059}" dt="2023-01-26T13:21:14.637" v="289" actId="14100"/>
          <ac:spMkLst>
            <pc:docMk/>
            <pc:sldMk cId="4081568751" sldId="266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F5FC466C-A390-F1D0-A682-2C08AE880059}" dt="2023-01-26T13:21:23.231" v="292" actId="20577"/>
        <pc:sldMkLst>
          <pc:docMk/>
          <pc:sldMk cId="1122977004" sldId="267"/>
        </pc:sldMkLst>
        <pc:spChg chg="mod">
          <ac:chgData name="Phelps, Kathryn" userId="S::kathryn.phelps@nationalarchives.gov.uk::db865200-387c-4f43-9edf-35b5d1ebc1d2" providerId="AD" clId="Web-{F5FC466C-A390-F1D0-A682-2C08AE880059}" dt="2023-01-26T13:21:23.231" v="292" actId="20577"/>
          <ac:spMkLst>
            <pc:docMk/>
            <pc:sldMk cId="1122977004" sldId="267"/>
            <ac:spMk id="2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F5FC466C-A390-F1D0-A682-2C08AE880059}" dt="2023-01-26T13:21:37.997" v="295" actId="1076"/>
        <pc:sldMkLst>
          <pc:docMk/>
          <pc:sldMk cId="2407129668" sldId="270"/>
        </pc:sldMkLst>
        <pc:spChg chg="mod">
          <ac:chgData name="Phelps, Kathryn" userId="S::kathryn.phelps@nationalarchives.gov.uk::db865200-387c-4f43-9edf-35b5d1ebc1d2" providerId="AD" clId="Web-{F5FC466C-A390-F1D0-A682-2C08AE880059}" dt="2023-01-26T13:21:36.185" v="294" actId="14100"/>
          <ac:spMkLst>
            <pc:docMk/>
            <pc:sldMk cId="2407129668" sldId="270"/>
            <ac:spMk id="3" creationId="{00000000-0000-0000-0000-000000000000}"/>
          </ac:spMkLst>
        </pc:spChg>
        <pc:picChg chg="mod">
          <ac:chgData name="Phelps, Kathryn" userId="S::kathryn.phelps@nationalarchives.gov.uk::db865200-387c-4f43-9edf-35b5d1ebc1d2" providerId="AD" clId="Web-{F5FC466C-A390-F1D0-A682-2C08AE880059}" dt="2023-01-26T13:21:37.997" v="295" actId="1076"/>
          <ac:picMkLst>
            <pc:docMk/>
            <pc:sldMk cId="2407129668" sldId="270"/>
            <ac:picMk id="4" creationId="{00000000-0000-0000-0000-000000000000}"/>
          </ac:picMkLst>
        </pc:picChg>
      </pc:sldChg>
      <pc:sldChg chg="modSp">
        <pc:chgData name="Phelps, Kathryn" userId="S::kathryn.phelps@nationalarchives.gov.uk::db865200-387c-4f43-9edf-35b5d1ebc1d2" providerId="AD" clId="Web-{F5FC466C-A390-F1D0-A682-2C08AE880059}" dt="2023-01-26T13:21:47.107" v="296" actId="14100"/>
        <pc:sldMkLst>
          <pc:docMk/>
          <pc:sldMk cId="3616003969" sldId="272"/>
        </pc:sldMkLst>
        <pc:spChg chg="mod">
          <ac:chgData name="Phelps, Kathryn" userId="S::kathryn.phelps@nationalarchives.gov.uk::db865200-387c-4f43-9edf-35b5d1ebc1d2" providerId="AD" clId="Web-{F5FC466C-A390-F1D0-A682-2C08AE880059}" dt="2023-01-26T13:21:47.107" v="296" actId="14100"/>
          <ac:spMkLst>
            <pc:docMk/>
            <pc:sldMk cId="3616003969" sldId="272"/>
            <ac:spMk id="3" creationId="{00000000-0000-0000-0000-000000000000}"/>
          </ac:spMkLst>
        </pc:spChg>
      </pc:sldChg>
      <pc:sldChg chg="new del">
        <pc:chgData name="Phelps, Kathryn" userId="S::kathryn.phelps@nationalarchives.gov.uk::db865200-387c-4f43-9edf-35b5d1ebc1d2" providerId="AD" clId="Web-{F5FC466C-A390-F1D0-A682-2C08AE880059}" dt="2023-01-26T12:57:47.683" v="2"/>
        <pc:sldMkLst>
          <pc:docMk/>
          <pc:sldMk cId="3086427570" sldId="273"/>
        </pc:sldMkLst>
      </pc:sldChg>
      <pc:sldChg chg="addSp modSp new">
        <pc:chgData name="Phelps, Kathryn" userId="S::kathryn.phelps@nationalarchives.gov.uk::db865200-387c-4f43-9edf-35b5d1ebc1d2" providerId="AD" clId="Web-{F5FC466C-A390-F1D0-A682-2C08AE880059}" dt="2023-01-26T13:22:07.998" v="299" actId="20577"/>
        <pc:sldMkLst>
          <pc:docMk/>
          <pc:sldMk cId="3597374062" sldId="274"/>
        </pc:sldMkLst>
        <pc:spChg chg="mod">
          <ac:chgData name="Phelps, Kathryn" userId="S::kathryn.phelps@nationalarchives.gov.uk::db865200-387c-4f43-9edf-35b5d1ebc1d2" providerId="AD" clId="Web-{F5FC466C-A390-F1D0-A682-2C08AE880059}" dt="2023-01-26T12:59:53.858" v="7" actId="20577"/>
          <ac:spMkLst>
            <pc:docMk/>
            <pc:sldMk cId="3597374062" sldId="274"/>
            <ac:spMk id="2" creationId="{B508FB1B-8209-D801-A4A8-59B687F7D106}"/>
          </ac:spMkLst>
        </pc:spChg>
        <pc:spChg chg="mod">
          <ac:chgData name="Phelps, Kathryn" userId="S::kathryn.phelps@nationalarchives.gov.uk::db865200-387c-4f43-9edf-35b5d1ebc1d2" providerId="AD" clId="Web-{F5FC466C-A390-F1D0-A682-2C08AE880059}" dt="2023-01-26T13:22:07.998" v="299" actId="20577"/>
          <ac:spMkLst>
            <pc:docMk/>
            <pc:sldMk cId="3597374062" sldId="274"/>
            <ac:spMk id="3" creationId="{13326BEB-8E2B-FE0F-9178-DE20730820A1}"/>
          </ac:spMkLst>
        </pc:spChg>
        <pc:spChg chg="add mod">
          <ac:chgData name="Phelps, Kathryn" userId="S::kathryn.phelps@nationalarchives.gov.uk::db865200-387c-4f43-9edf-35b5d1ebc1d2" providerId="AD" clId="Web-{F5FC466C-A390-F1D0-A682-2C08AE880059}" dt="2023-01-26T13:00:55.313" v="20" actId="14100"/>
          <ac:spMkLst>
            <pc:docMk/>
            <pc:sldMk cId="3597374062" sldId="274"/>
            <ac:spMk id="5" creationId="{59235BA3-9473-2147-1A87-EAA8939A2F9F}"/>
          </ac:spMkLst>
        </pc:spChg>
        <pc:picChg chg="add mod">
          <ac:chgData name="Phelps, Kathryn" userId="S::kathryn.phelps@nationalarchives.gov.uk::db865200-387c-4f43-9edf-35b5d1ebc1d2" providerId="AD" clId="Web-{F5FC466C-A390-F1D0-A682-2C08AE880059}" dt="2023-01-26T13:00:29.749" v="14" actId="14100"/>
          <ac:picMkLst>
            <pc:docMk/>
            <pc:sldMk cId="3597374062" sldId="274"/>
            <ac:picMk id="4" creationId="{0DECA1C0-B1C7-B01B-31AC-C2BA2E6FA9A4}"/>
          </ac:picMkLst>
        </pc:picChg>
        <pc:picChg chg="add mod">
          <ac:chgData name="Phelps, Kathryn" userId="S::kathryn.phelps@nationalarchives.gov.uk::db865200-387c-4f43-9edf-35b5d1ebc1d2" providerId="AD" clId="Web-{F5FC466C-A390-F1D0-A682-2C08AE880059}" dt="2023-01-26T13:01:16.985" v="23" actId="1076"/>
          <ac:picMkLst>
            <pc:docMk/>
            <pc:sldMk cId="3597374062" sldId="274"/>
            <ac:picMk id="6" creationId="{88C49B3B-21DD-02BC-2753-9D01D123CEA5}"/>
          </ac:picMkLst>
        </pc:picChg>
      </pc:sldChg>
      <pc:sldChg chg="addSp modSp new">
        <pc:chgData name="Phelps, Kathryn" userId="S::kathryn.phelps@nationalarchives.gov.uk::db865200-387c-4f43-9edf-35b5d1ebc1d2" providerId="AD" clId="Web-{F5FC466C-A390-F1D0-A682-2C08AE880059}" dt="2023-01-26T13:03:48.660" v="76" actId="14100"/>
        <pc:sldMkLst>
          <pc:docMk/>
          <pc:sldMk cId="4234869963" sldId="275"/>
        </pc:sldMkLst>
        <pc:spChg chg="mod">
          <ac:chgData name="Phelps, Kathryn" userId="S::kathryn.phelps@nationalarchives.gov.uk::db865200-387c-4f43-9edf-35b5d1ebc1d2" providerId="AD" clId="Web-{F5FC466C-A390-F1D0-A682-2C08AE880059}" dt="2023-01-26T13:02:14.189" v="28" actId="20577"/>
          <ac:spMkLst>
            <pc:docMk/>
            <pc:sldMk cId="4234869963" sldId="275"/>
            <ac:spMk id="2" creationId="{C17A3695-21B7-166D-FCB1-9CA602631387}"/>
          </ac:spMkLst>
        </pc:spChg>
        <pc:spChg chg="mod">
          <ac:chgData name="Phelps, Kathryn" userId="S::kathryn.phelps@nationalarchives.gov.uk::db865200-387c-4f43-9edf-35b5d1ebc1d2" providerId="AD" clId="Web-{F5FC466C-A390-F1D0-A682-2C08AE880059}" dt="2023-01-26T13:03:48.660" v="76" actId="14100"/>
          <ac:spMkLst>
            <pc:docMk/>
            <pc:sldMk cId="4234869963" sldId="275"/>
            <ac:spMk id="3" creationId="{4CB54840-7371-4E9C-3A42-6F80C670A388}"/>
          </ac:spMkLst>
        </pc:spChg>
        <pc:picChg chg="add mod">
          <ac:chgData name="Phelps, Kathryn" userId="S::kathryn.phelps@nationalarchives.gov.uk::db865200-387c-4f43-9edf-35b5d1ebc1d2" providerId="AD" clId="Web-{F5FC466C-A390-F1D0-A682-2C08AE880059}" dt="2023-01-26T13:02:43.987" v="37" actId="14100"/>
          <ac:picMkLst>
            <pc:docMk/>
            <pc:sldMk cId="4234869963" sldId="275"/>
            <ac:picMk id="4" creationId="{FD10B411-68FC-1E12-4E82-8BDC46BA3A4E}"/>
          </ac:picMkLst>
        </pc:picChg>
      </pc:sldChg>
      <pc:sldChg chg="addSp modSp new">
        <pc:chgData name="Phelps, Kathryn" userId="S::kathryn.phelps@nationalarchives.gov.uk::db865200-387c-4f43-9edf-35b5d1ebc1d2" providerId="AD" clId="Web-{F5FC466C-A390-F1D0-A682-2C08AE880059}" dt="2023-01-26T13:22:35.545" v="312" actId="20577"/>
        <pc:sldMkLst>
          <pc:docMk/>
          <pc:sldMk cId="1013758325" sldId="276"/>
        </pc:sldMkLst>
        <pc:spChg chg="mod">
          <ac:chgData name="Phelps, Kathryn" userId="S::kathryn.phelps@nationalarchives.gov.uk::db865200-387c-4f43-9edf-35b5d1ebc1d2" providerId="AD" clId="Web-{F5FC466C-A390-F1D0-A682-2C08AE880059}" dt="2023-01-26T13:04:44.224" v="85" actId="14100"/>
          <ac:spMkLst>
            <pc:docMk/>
            <pc:sldMk cId="1013758325" sldId="276"/>
            <ac:spMk id="2" creationId="{4F9BE569-1595-23D7-0818-18C2EE15A59C}"/>
          </ac:spMkLst>
        </pc:spChg>
        <pc:spChg chg="mod">
          <ac:chgData name="Phelps, Kathryn" userId="S::kathryn.phelps@nationalarchives.gov.uk::db865200-387c-4f43-9edf-35b5d1ebc1d2" providerId="AD" clId="Web-{F5FC466C-A390-F1D0-A682-2C08AE880059}" dt="2023-01-26T13:22:35.545" v="312" actId="20577"/>
          <ac:spMkLst>
            <pc:docMk/>
            <pc:sldMk cId="1013758325" sldId="276"/>
            <ac:spMk id="3" creationId="{1014FF0C-F511-CA1B-CF89-637FD5A6FE2F}"/>
          </ac:spMkLst>
        </pc:spChg>
        <pc:spChg chg="add">
          <ac:chgData name="Phelps, Kathryn" userId="S::kathryn.phelps@nationalarchives.gov.uk::db865200-387c-4f43-9edf-35b5d1ebc1d2" providerId="AD" clId="Web-{F5FC466C-A390-F1D0-A682-2C08AE880059}" dt="2023-01-26T13:07:48.791" v="156"/>
          <ac:spMkLst>
            <pc:docMk/>
            <pc:sldMk cId="1013758325" sldId="276"/>
            <ac:spMk id="4" creationId="{F2F1D885-CDAC-1126-433D-424092672801}"/>
          </ac:spMkLst>
        </pc:spChg>
        <pc:spChg chg="add mod">
          <ac:chgData name="Phelps, Kathryn" userId="S::kathryn.phelps@nationalarchives.gov.uk::db865200-387c-4f43-9edf-35b5d1ebc1d2" providerId="AD" clId="Web-{F5FC466C-A390-F1D0-A682-2C08AE880059}" dt="2023-01-26T13:10:23.685" v="167" actId="14100"/>
          <ac:spMkLst>
            <pc:docMk/>
            <pc:sldMk cId="1013758325" sldId="276"/>
            <ac:spMk id="6" creationId="{0983C34D-2ED8-1535-F1BA-DC9D2C77A6AC}"/>
          </ac:spMkLst>
        </pc:spChg>
        <pc:picChg chg="add mod">
          <ac:chgData name="Phelps, Kathryn" userId="S::kathryn.phelps@nationalarchives.gov.uk::db865200-387c-4f43-9edf-35b5d1ebc1d2" providerId="AD" clId="Web-{F5FC466C-A390-F1D0-A682-2C08AE880059}" dt="2023-01-26T13:08:32.042" v="160" actId="14100"/>
          <ac:picMkLst>
            <pc:docMk/>
            <pc:sldMk cId="1013758325" sldId="276"/>
            <ac:picMk id="5" creationId="{4F0E5E44-30C7-A216-9B3F-C2E80DC8E98C}"/>
          </ac:picMkLst>
        </pc:picChg>
      </pc:sldChg>
      <pc:sldChg chg="new del">
        <pc:chgData name="Phelps, Kathryn" userId="S::kathryn.phelps@nationalarchives.gov.uk::db865200-387c-4f43-9edf-35b5d1ebc1d2" providerId="AD" clId="Web-{F5FC466C-A390-F1D0-A682-2C08AE880059}" dt="2023-01-26T13:04:27.364" v="78"/>
        <pc:sldMkLst>
          <pc:docMk/>
          <pc:sldMk cId="3665561404" sldId="276"/>
        </pc:sldMkLst>
      </pc:sldChg>
      <pc:sldChg chg="addSp delSp modSp new">
        <pc:chgData name="Phelps, Kathryn" userId="S::kathryn.phelps@nationalarchives.gov.uk::db865200-387c-4f43-9edf-35b5d1ebc1d2" providerId="AD" clId="Web-{F5FC466C-A390-F1D0-A682-2C08AE880059}" dt="2023-01-26T13:16:51.787" v="233" actId="20577"/>
        <pc:sldMkLst>
          <pc:docMk/>
          <pc:sldMk cId="1882203203" sldId="277"/>
        </pc:sldMkLst>
        <pc:spChg chg="mod">
          <ac:chgData name="Phelps, Kathryn" userId="S::kathryn.phelps@nationalarchives.gov.uk::db865200-387c-4f43-9edf-35b5d1ebc1d2" providerId="AD" clId="Web-{F5FC466C-A390-F1D0-A682-2C08AE880059}" dt="2023-01-26T13:11:14.123" v="174" actId="20577"/>
          <ac:spMkLst>
            <pc:docMk/>
            <pc:sldMk cId="1882203203" sldId="277"/>
            <ac:spMk id="2" creationId="{65387767-0E19-0D02-2C32-155832F2E9C2}"/>
          </ac:spMkLst>
        </pc:spChg>
        <pc:spChg chg="mod">
          <ac:chgData name="Phelps, Kathryn" userId="S::kathryn.phelps@nationalarchives.gov.uk::db865200-387c-4f43-9edf-35b5d1ebc1d2" providerId="AD" clId="Web-{F5FC466C-A390-F1D0-A682-2C08AE880059}" dt="2023-01-26T13:16:32.709" v="230" actId="20577"/>
          <ac:spMkLst>
            <pc:docMk/>
            <pc:sldMk cId="1882203203" sldId="277"/>
            <ac:spMk id="3" creationId="{E9F7869E-EA9C-B5B7-7842-FC7406FFDAFC}"/>
          </ac:spMkLst>
        </pc:spChg>
        <pc:spChg chg="add del mod">
          <ac:chgData name="Phelps, Kathryn" userId="S::kathryn.phelps@nationalarchives.gov.uk::db865200-387c-4f43-9edf-35b5d1ebc1d2" providerId="AD" clId="Web-{F5FC466C-A390-F1D0-A682-2C08AE880059}" dt="2023-01-26T13:13:23.392" v="199"/>
          <ac:spMkLst>
            <pc:docMk/>
            <pc:sldMk cId="1882203203" sldId="277"/>
            <ac:spMk id="5" creationId="{73C9E7FA-8C43-7B27-1E38-E88E8D1FBF00}"/>
          </ac:spMkLst>
        </pc:spChg>
        <pc:spChg chg="add mod">
          <ac:chgData name="Phelps, Kathryn" userId="S::kathryn.phelps@nationalarchives.gov.uk::db865200-387c-4f43-9edf-35b5d1ebc1d2" providerId="AD" clId="Web-{F5FC466C-A390-F1D0-A682-2C08AE880059}" dt="2023-01-26T13:13:37.595" v="202" actId="20577"/>
          <ac:spMkLst>
            <pc:docMk/>
            <pc:sldMk cId="1882203203" sldId="277"/>
            <ac:spMk id="6" creationId="{03AF0AA3-B117-5C34-6F05-78459DFA307F}"/>
          </ac:spMkLst>
        </pc:spChg>
        <pc:spChg chg="add mod">
          <ac:chgData name="Phelps, Kathryn" userId="S::kathryn.phelps@nationalarchives.gov.uk::db865200-387c-4f43-9edf-35b5d1ebc1d2" providerId="AD" clId="Web-{F5FC466C-A390-F1D0-A682-2C08AE880059}" dt="2023-01-26T13:16:51.787" v="233" actId="20577"/>
          <ac:spMkLst>
            <pc:docMk/>
            <pc:sldMk cId="1882203203" sldId="277"/>
            <ac:spMk id="7" creationId="{BD48832F-56B5-5D4D-E355-BA22B1999E66}"/>
          </ac:spMkLst>
        </pc:spChg>
        <pc:picChg chg="add mod">
          <ac:chgData name="Phelps, Kathryn" userId="S::kathryn.phelps@nationalarchives.gov.uk::db865200-387c-4f43-9edf-35b5d1ebc1d2" providerId="AD" clId="Web-{F5FC466C-A390-F1D0-A682-2C08AE880059}" dt="2023-01-26T13:13:51.221" v="207" actId="1076"/>
          <ac:picMkLst>
            <pc:docMk/>
            <pc:sldMk cId="1882203203" sldId="277"/>
            <ac:picMk id="4" creationId="{63D98788-EFFC-76A7-B301-75E87A507F43}"/>
          </ac:picMkLst>
        </pc:picChg>
        <pc:picChg chg="add mod">
          <ac:chgData name="Phelps, Kathryn" userId="S::kathryn.phelps@nationalarchives.gov.uk::db865200-387c-4f43-9edf-35b5d1ebc1d2" providerId="AD" clId="Web-{F5FC466C-A390-F1D0-A682-2C08AE880059}" dt="2023-01-26T13:15:04.785" v="224" actId="14100"/>
          <ac:picMkLst>
            <pc:docMk/>
            <pc:sldMk cId="1882203203" sldId="277"/>
            <ac:picMk id="8" creationId="{BF09290B-7652-F591-4717-1D7F6898B734}"/>
          </ac:picMkLst>
        </pc:picChg>
      </pc:sldChg>
      <pc:sldChg chg="new del">
        <pc:chgData name="Phelps, Kathryn" userId="S::kathryn.phelps@nationalarchives.gov.uk::db865200-387c-4f43-9edf-35b5d1ebc1d2" providerId="AD" clId="Web-{F5FC466C-A390-F1D0-A682-2C08AE880059}" dt="2023-01-26T13:16:55.241" v="235"/>
        <pc:sldMkLst>
          <pc:docMk/>
          <pc:sldMk cId="2292309835" sldId="278"/>
        </pc:sldMkLst>
      </pc:sldChg>
      <pc:sldChg chg="modSp new">
        <pc:chgData name="Phelps, Kathryn" userId="S::kathryn.phelps@nationalarchives.gov.uk::db865200-387c-4f43-9edf-35b5d1ebc1d2" providerId="AD" clId="Web-{F5FC466C-A390-F1D0-A682-2C08AE880059}" dt="2023-01-26T13:19:03.759" v="271" actId="20577"/>
        <pc:sldMkLst>
          <pc:docMk/>
          <pc:sldMk cId="2948224734" sldId="278"/>
        </pc:sldMkLst>
        <pc:spChg chg="mod">
          <ac:chgData name="Phelps, Kathryn" userId="S::kathryn.phelps@nationalarchives.gov.uk::db865200-387c-4f43-9edf-35b5d1ebc1d2" providerId="AD" clId="Web-{F5FC466C-A390-F1D0-A682-2C08AE880059}" dt="2023-01-26T13:17:22.601" v="242" actId="20577"/>
          <ac:spMkLst>
            <pc:docMk/>
            <pc:sldMk cId="2948224734" sldId="278"/>
            <ac:spMk id="2" creationId="{BEA3255B-27DB-2CB1-5E85-138BDA1F6EA6}"/>
          </ac:spMkLst>
        </pc:spChg>
        <pc:spChg chg="mod">
          <ac:chgData name="Phelps, Kathryn" userId="S::kathryn.phelps@nationalarchives.gov.uk::db865200-387c-4f43-9edf-35b5d1ebc1d2" providerId="AD" clId="Web-{F5FC466C-A390-F1D0-A682-2C08AE880059}" dt="2023-01-26T13:19:03.759" v="271" actId="20577"/>
          <ac:spMkLst>
            <pc:docMk/>
            <pc:sldMk cId="2948224734" sldId="278"/>
            <ac:spMk id="3" creationId="{077ABB20-60DE-399B-A824-2A4063B479FE}"/>
          </ac:spMkLst>
        </pc:spChg>
      </pc:sldChg>
      <pc:sldChg chg="addSp delSp modSp new">
        <pc:chgData name="Phelps, Kathryn" userId="S::kathryn.phelps@nationalarchives.gov.uk::db865200-387c-4f43-9edf-35b5d1ebc1d2" providerId="AD" clId="Web-{F5FC466C-A390-F1D0-A682-2C08AE880059}" dt="2023-01-26T13:36:51.705" v="334" actId="14100"/>
        <pc:sldMkLst>
          <pc:docMk/>
          <pc:sldMk cId="916350335" sldId="279"/>
        </pc:sldMkLst>
        <pc:spChg chg="mod">
          <ac:chgData name="Phelps, Kathryn" userId="S::kathryn.phelps@nationalarchives.gov.uk::db865200-387c-4f43-9edf-35b5d1ebc1d2" providerId="AD" clId="Web-{F5FC466C-A390-F1D0-A682-2C08AE880059}" dt="2023-01-26T13:36:51.705" v="334" actId="14100"/>
          <ac:spMkLst>
            <pc:docMk/>
            <pc:sldMk cId="916350335" sldId="279"/>
            <ac:spMk id="2" creationId="{8E2C14CD-6E99-0B5C-B00F-D18E735E0F77}"/>
          </ac:spMkLst>
        </pc:spChg>
        <pc:spChg chg="del mod">
          <ac:chgData name="Phelps, Kathryn" userId="S::kathryn.phelps@nationalarchives.gov.uk::db865200-387c-4f43-9edf-35b5d1ebc1d2" providerId="AD" clId="Web-{F5FC466C-A390-F1D0-A682-2C08AE880059}" dt="2023-01-26T13:35:38.688" v="320"/>
          <ac:spMkLst>
            <pc:docMk/>
            <pc:sldMk cId="916350335" sldId="279"/>
            <ac:spMk id="3" creationId="{C4B20C48-C04A-E612-DA1E-7AC416D8FE32}"/>
          </ac:spMkLst>
        </pc:spChg>
        <pc:picChg chg="add mod">
          <ac:chgData name="Phelps, Kathryn" userId="S::kathryn.phelps@nationalarchives.gov.uk::db865200-387c-4f43-9edf-35b5d1ebc1d2" providerId="AD" clId="Web-{F5FC466C-A390-F1D0-A682-2C08AE880059}" dt="2023-01-26T13:36:07.470" v="330" actId="14100"/>
          <ac:picMkLst>
            <pc:docMk/>
            <pc:sldMk cId="916350335" sldId="279"/>
            <ac:picMk id="4" creationId="{4C585340-9594-3634-39E1-7B2A29F8737C}"/>
          </ac:picMkLst>
        </pc:picChg>
      </pc:sldChg>
      <pc:sldChg chg="new del">
        <pc:chgData name="Phelps, Kathryn" userId="S::kathryn.phelps@nationalarchives.gov.uk::db865200-387c-4f43-9edf-35b5d1ebc1d2" providerId="AD" clId="Web-{F5FC466C-A390-F1D0-A682-2C08AE880059}" dt="2023-01-26T13:23:12.734" v="316"/>
        <pc:sldMkLst>
          <pc:docMk/>
          <pc:sldMk cId="4081245527" sldId="279"/>
        </pc:sldMkLst>
      </pc:sldChg>
      <pc:sldChg chg="new del">
        <pc:chgData name="Phelps, Kathryn" userId="S::kathryn.phelps@nationalarchives.gov.uk::db865200-387c-4f43-9edf-35b5d1ebc1d2" providerId="AD" clId="Web-{F5FC466C-A390-F1D0-A682-2C08AE880059}" dt="2023-01-26T13:23:08.483" v="315"/>
        <pc:sldMkLst>
          <pc:docMk/>
          <pc:sldMk cId="1576544892" sldId="280"/>
        </pc:sldMkLst>
      </pc:sldChg>
    </pc:docChg>
  </pc:docChgLst>
  <pc:docChgLst>
    <pc:chgData name="Phelps, Kathryn" userId="S::kathryn.phelps@nationalarchives.gov.uk::db865200-387c-4f43-9edf-35b5d1ebc1d2" providerId="AD" clId="Web-{8A70F180-4439-F370-92A4-4690794AEF79}"/>
    <pc:docChg chg="addSld delSld modSld">
      <pc:chgData name="Phelps, Kathryn" userId="S::kathryn.phelps@nationalarchives.gov.uk::db865200-387c-4f43-9edf-35b5d1ebc1d2" providerId="AD" clId="Web-{8A70F180-4439-F370-92A4-4690794AEF79}" dt="2023-01-31T12:20:53.247" v="345"/>
      <pc:docMkLst>
        <pc:docMk/>
      </pc:docMkLst>
      <pc:sldChg chg="modSp">
        <pc:chgData name="Phelps, Kathryn" userId="S::kathryn.phelps@nationalarchives.gov.uk::db865200-387c-4f43-9edf-35b5d1ebc1d2" providerId="AD" clId="Web-{8A70F180-4439-F370-92A4-4690794AEF79}" dt="2023-01-31T11:58:28.398" v="343" actId="20577"/>
        <pc:sldMkLst>
          <pc:docMk/>
          <pc:sldMk cId="2668529497" sldId="256"/>
        </pc:sldMkLst>
        <pc:spChg chg="mod">
          <ac:chgData name="Phelps, Kathryn" userId="S::kathryn.phelps@nationalarchives.gov.uk::db865200-387c-4f43-9edf-35b5d1ebc1d2" providerId="AD" clId="Web-{8A70F180-4439-F370-92A4-4690794AEF79}" dt="2023-01-31T11:58:28.398" v="343" actId="20577"/>
          <ac:spMkLst>
            <pc:docMk/>
            <pc:sldMk cId="2668529497" sldId="256"/>
            <ac:spMk id="4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0:56:29.103" v="216" actId="20577"/>
        <pc:sldMkLst>
          <pc:docMk/>
          <pc:sldMk cId="3703242056" sldId="260"/>
        </pc:sldMkLst>
        <pc:spChg chg="mod">
          <ac:chgData name="Phelps, Kathryn" userId="S::kathryn.phelps@nationalarchives.gov.uk::db865200-387c-4f43-9edf-35b5d1ebc1d2" providerId="AD" clId="Web-{8A70F180-4439-F370-92A4-4690794AEF79}" dt="2023-01-31T10:56:29.103" v="216" actId="20577"/>
          <ac:spMkLst>
            <pc:docMk/>
            <pc:sldMk cId="3703242056" sldId="260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0:57:13.183" v="225" actId="20577"/>
        <pc:sldMkLst>
          <pc:docMk/>
          <pc:sldMk cId="2846458199" sldId="263"/>
        </pc:sldMkLst>
        <pc:spChg chg="mod">
          <ac:chgData name="Phelps, Kathryn" userId="S::kathryn.phelps@nationalarchives.gov.uk::db865200-387c-4f43-9edf-35b5d1ebc1d2" providerId="AD" clId="Web-{8A70F180-4439-F370-92A4-4690794AEF79}" dt="2023-01-31T10:57:13.183" v="225" actId="20577"/>
          <ac:spMkLst>
            <pc:docMk/>
            <pc:sldMk cId="2846458199" sldId="263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1:02:13.814" v="239" actId="20577"/>
        <pc:sldMkLst>
          <pc:docMk/>
          <pc:sldMk cId="4081568751" sldId="266"/>
        </pc:sldMkLst>
        <pc:spChg chg="mod">
          <ac:chgData name="Phelps, Kathryn" userId="S::kathryn.phelps@nationalarchives.gov.uk::db865200-387c-4f43-9edf-35b5d1ebc1d2" providerId="AD" clId="Web-{8A70F180-4439-F370-92A4-4690794AEF79}" dt="2023-01-31T10:59:30.607" v="230" actId="20577"/>
          <ac:spMkLst>
            <pc:docMk/>
            <pc:sldMk cId="4081568751" sldId="266"/>
            <ac:spMk id="2" creationId="{00000000-0000-0000-0000-000000000000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11:02:13.814" v="239" actId="20577"/>
          <ac:spMkLst>
            <pc:docMk/>
            <pc:sldMk cId="4081568751" sldId="266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1:02:42.033" v="241" actId="14100"/>
        <pc:sldMkLst>
          <pc:docMk/>
          <pc:sldMk cId="3395443595" sldId="268"/>
        </pc:sldMkLst>
        <pc:spChg chg="mod">
          <ac:chgData name="Phelps, Kathryn" userId="S::kathryn.phelps@nationalarchives.gov.uk::db865200-387c-4f43-9edf-35b5d1ebc1d2" providerId="AD" clId="Web-{8A70F180-4439-F370-92A4-4690794AEF79}" dt="2023-01-31T11:02:42.033" v="241" actId="14100"/>
          <ac:spMkLst>
            <pc:docMk/>
            <pc:sldMk cId="3395443595" sldId="268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08:56:26.111" v="101" actId="14100"/>
        <pc:sldMkLst>
          <pc:docMk/>
          <pc:sldMk cId="1043647617" sldId="269"/>
        </pc:sldMkLst>
        <pc:spChg chg="mod">
          <ac:chgData name="Phelps, Kathryn" userId="S::kathryn.phelps@nationalarchives.gov.uk::db865200-387c-4f43-9edf-35b5d1ebc1d2" providerId="AD" clId="Web-{8A70F180-4439-F370-92A4-4690794AEF79}" dt="2023-01-31T08:56:22.455" v="100" actId="20577"/>
          <ac:spMkLst>
            <pc:docMk/>
            <pc:sldMk cId="1043647617" sldId="269"/>
            <ac:spMk id="3" creationId="{00000000-0000-0000-0000-000000000000}"/>
          </ac:spMkLst>
        </pc:spChg>
        <pc:picChg chg="mod">
          <ac:chgData name="Phelps, Kathryn" userId="S::kathryn.phelps@nationalarchives.gov.uk::db865200-387c-4f43-9edf-35b5d1ebc1d2" providerId="AD" clId="Web-{8A70F180-4439-F370-92A4-4690794AEF79}" dt="2023-01-31T08:56:26.111" v="101" actId="14100"/>
          <ac:picMkLst>
            <pc:docMk/>
            <pc:sldMk cId="1043647617" sldId="269"/>
            <ac:picMk id="4" creationId="{00000000-0000-0000-0000-000000000000}"/>
          </ac:picMkLst>
        </pc:picChg>
      </pc:sldChg>
      <pc:sldChg chg="modSp">
        <pc:chgData name="Phelps, Kathryn" userId="S::kathryn.phelps@nationalarchives.gov.uk::db865200-387c-4f43-9edf-35b5d1ebc1d2" providerId="AD" clId="Web-{8A70F180-4439-F370-92A4-4690794AEF79}" dt="2023-01-31T11:03:39.019" v="245" actId="20577"/>
        <pc:sldMkLst>
          <pc:docMk/>
          <pc:sldMk cId="2407129668" sldId="270"/>
        </pc:sldMkLst>
        <pc:spChg chg="mod">
          <ac:chgData name="Phelps, Kathryn" userId="S::kathryn.phelps@nationalarchives.gov.uk::db865200-387c-4f43-9edf-35b5d1ebc1d2" providerId="AD" clId="Web-{8A70F180-4439-F370-92A4-4690794AEF79}" dt="2023-01-31T11:03:39.019" v="245" actId="20577"/>
          <ac:spMkLst>
            <pc:docMk/>
            <pc:sldMk cId="2407129668" sldId="270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1:04:11.223" v="247" actId="20577"/>
        <pc:sldMkLst>
          <pc:docMk/>
          <pc:sldMk cId="2970280421" sldId="271"/>
        </pc:sldMkLst>
        <pc:spChg chg="mod">
          <ac:chgData name="Phelps, Kathryn" userId="S::kathryn.phelps@nationalarchives.gov.uk::db865200-387c-4f43-9edf-35b5d1ebc1d2" providerId="AD" clId="Web-{8A70F180-4439-F370-92A4-4690794AEF79}" dt="2023-01-31T11:04:11.223" v="247" actId="20577"/>
          <ac:spMkLst>
            <pc:docMk/>
            <pc:sldMk cId="2970280421" sldId="271"/>
            <ac:spMk id="3" creationId="{00000000-0000-0000-0000-000000000000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1:04:54.317" v="256" actId="20577"/>
        <pc:sldMkLst>
          <pc:docMk/>
          <pc:sldMk cId="3616003969" sldId="272"/>
        </pc:sldMkLst>
        <pc:spChg chg="mod">
          <ac:chgData name="Phelps, Kathryn" userId="S::kathryn.phelps@nationalarchives.gov.uk::db865200-387c-4f43-9edf-35b5d1ebc1d2" providerId="AD" clId="Web-{8A70F180-4439-F370-92A4-4690794AEF79}" dt="2023-01-31T08:58:49.068" v="122" actId="20577"/>
          <ac:spMkLst>
            <pc:docMk/>
            <pc:sldMk cId="3616003969" sldId="272"/>
            <ac:spMk id="2" creationId="{00000000-0000-0000-0000-000000000000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11:04:54.317" v="256" actId="20577"/>
          <ac:spMkLst>
            <pc:docMk/>
            <pc:sldMk cId="3616003969" sldId="272"/>
            <ac:spMk id="3" creationId="{00000000-0000-0000-0000-000000000000}"/>
          </ac:spMkLst>
        </pc:spChg>
        <pc:picChg chg="mod">
          <ac:chgData name="Phelps, Kathryn" userId="S::kathryn.phelps@nationalarchives.gov.uk::db865200-387c-4f43-9edf-35b5d1ebc1d2" providerId="AD" clId="Web-{8A70F180-4439-F370-92A4-4690794AEF79}" dt="2023-01-31T08:58:59.412" v="126" actId="1076"/>
          <ac:picMkLst>
            <pc:docMk/>
            <pc:sldMk cId="3616003969" sldId="272"/>
            <ac:picMk id="4" creationId="{00000000-0000-0000-0000-000000000000}"/>
          </ac:picMkLst>
        </pc:picChg>
      </pc:sldChg>
      <pc:sldChg chg="addSp modSp mod modShow">
        <pc:chgData name="Phelps, Kathryn" userId="S::kathryn.phelps@nationalarchives.gov.uk::db865200-387c-4f43-9edf-35b5d1ebc1d2" providerId="AD" clId="Web-{8A70F180-4439-F370-92A4-4690794AEF79}" dt="2023-01-31T11:07:11.930" v="266"/>
        <pc:sldMkLst>
          <pc:docMk/>
          <pc:sldMk cId="3597374062" sldId="274"/>
        </pc:sldMkLst>
        <pc:spChg chg="mod">
          <ac:chgData name="Phelps, Kathryn" userId="S::kathryn.phelps@nationalarchives.gov.uk::db865200-387c-4f43-9edf-35b5d1ebc1d2" providerId="AD" clId="Web-{8A70F180-4439-F370-92A4-4690794AEF79}" dt="2023-01-31T11:07:03.570" v="263" actId="20577"/>
          <ac:spMkLst>
            <pc:docMk/>
            <pc:sldMk cId="3597374062" sldId="274"/>
            <ac:spMk id="3" creationId="{13326BEB-8E2B-FE0F-9178-DE20730820A1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09:00:19.680" v="132" actId="20577"/>
          <ac:spMkLst>
            <pc:docMk/>
            <pc:sldMk cId="3597374062" sldId="274"/>
            <ac:spMk id="5" creationId="{59235BA3-9473-2147-1A87-EAA8939A2F9F}"/>
          </ac:spMkLst>
        </pc:spChg>
        <pc:spChg chg="add mod">
          <ac:chgData name="Phelps, Kathryn" userId="S::kathryn.phelps@nationalarchives.gov.uk::db865200-387c-4f43-9edf-35b5d1ebc1d2" providerId="AD" clId="Web-{8A70F180-4439-F370-92A4-4690794AEF79}" dt="2023-01-31T11:05:06.177" v="257" actId="14100"/>
          <ac:spMkLst>
            <pc:docMk/>
            <pc:sldMk cId="3597374062" sldId="274"/>
            <ac:spMk id="7" creationId="{FB0DDD8A-935C-2188-5093-15AFDCE0D080}"/>
          </ac:spMkLst>
        </pc:spChg>
        <pc:picChg chg="mod">
          <ac:chgData name="Phelps, Kathryn" userId="S::kathryn.phelps@nationalarchives.gov.uk::db865200-387c-4f43-9edf-35b5d1ebc1d2" providerId="AD" clId="Web-{8A70F180-4439-F370-92A4-4690794AEF79}" dt="2023-01-31T11:07:06.492" v="265" actId="1076"/>
          <ac:picMkLst>
            <pc:docMk/>
            <pc:sldMk cId="3597374062" sldId="274"/>
            <ac:picMk id="4" creationId="{0DECA1C0-B1C7-B01B-31AC-C2BA2E6FA9A4}"/>
          </ac:picMkLst>
        </pc:picChg>
      </pc:sldChg>
      <pc:sldChg chg="modSp">
        <pc:chgData name="Phelps, Kathryn" userId="S::kathryn.phelps@nationalarchives.gov.uk::db865200-387c-4f43-9edf-35b5d1ebc1d2" providerId="AD" clId="Web-{8A70F180-4439-F370-92A4-4690794AEF79}" dt="2023-01-31T11:08:34.088" v="275" actId="20577"/>
        <pc:sldMkLst>
          <pc:docMk/>
          <pc:sldMk cId="4234869963" sldId="275"/>
        </pc:sldMkLst>
        <pc:spChg chg="mod">
          <ac:chgData name="Phelps, Kathryn" userId="S::kathryn.phelps@nationalarchives.gov.uk::db865200-387c-4f43-9edf-35b5d1ebc1d2" providerId="AD" clId="Web-{8A70F180-4439-F370-92A4-4690794AEF79}" dt="2023-01-31T11:08:34.088" v="275" actId="20577"/>
          <ac:spMkLst>
            <pc:docMk/>
            <pc:sldMk cId="4234869963" sldId="275"/>
            <ac:spMk id="3" creationId="{4CB54840-7371-4E9C-3A42-6F80C670A388}"/>
          </ac:spMkLst>
        </pc:spChg>
      </pc:sldChg>
      <pc:sldChg chg="modSp">
        <pc:chgData name="Phelps, Kathryn" userId="S::kathryn.phelps@nationalarchives.gov.uk::db865200-387c-4f43-9edf-35b5d1ebc1d2" providerId="AD" clId="Web-{8A70F180-4439-F370-92A4-4690794AEF79}" dt="2023-01-31T11:09:54.449" v="277" actId="20577"/>
        <pc:sldMkLst>
          <pc:docMk/>
          <pc:sldMk cId="1013758325" sldId="276"/>
        </pc:sldMkLst>
        <pc:spChg chg="mod">
          <ac:chgData name="Phelps, Kathryn" userId="S::kathryn.phelps@nationalarchives.gov.uk::db865200-387c-4f43-9edf-35b5d1ebc1d2" providerId="AD" clId="Web-{8A70F180-4439-F370-92A4-4690794AEF79}" dt="2023-01-31T09:03:34.795" v="170" actId="20577"/>
          <ac:spMkLst>
            <pc:docMk/>
            <pc:sldMk cId="1013758325" sldId="276"/>
            <ac:spMk id="3" creationId="{1014FF0C-F511-CA1B-CF89-637FD5A6FE2F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11:09:54.449" v="277" actId="20577"/>
          <ac:spMkLst>
            <pc:docMk/>
            <pc:sldMk cId="1013758325" sldId="276"/>
            <ac:spMk id="6" creationId="{0983C34D-2ED8-1535-F1BA-DC9D2C77A6AC}"/>
          </ac:spMkLst>
        </pc:spChg>
      </pc:sldChg>
      <pc:sldChg chg="modSp mod modShow">
        <pc:chgData name="Phelps, Kathryn" userId="S::kathryn.phelps@nationalarchives.gov.uk::db865200-387c-4f43-9edf-35b5d1ebc1d2" providerId="AD" clId="Web-{8A70F180-4439-F370-92A4-4690794AEF79}" dt="2023-01-31T12:20:53.247" v="345"/>
        <pc:sldMkLst>
          <pc:docMk/>
          <pc:sldMk cId="2948224734" sldId="278"/>
        </pc:sldMkLst>
        <pc:spChg chg="mod">
          <ac:chgData name="Phelps, Kathryn" userId="S::kathryn.phelps@nationalarchives.gov.uk::db865200-387c-4f43-9edf-35b5d1ebc1d2" providerId="AD" clId="Web-{8A70F180-4439-F370-92A4-4690794AEF79}" dt="2023-01-31T11:12:23.921" v="299" actId="20577"/>
          <ac:spMkLst>
            <pc:docMk/>
            <pc:sldMk cId="2948224734" sldId="278"/>
            <ac:spMk id="3" creationId="{077ABB20-60DE-399B-A824-2A4063B479FE}"/>
          </ac:spMkLst>
        </pc:spChg>
      </pc:sldChg>
      <pc:sldChg chg="delSp modSp new del">
        <pc:chgData name="Phelps, Kathryn" userId="S::kathryn.phelps@nationalarchives.gov.uk::db865200-387c-4f43-9edf-35b5d1ebc1d2" providerId="AD" clId="Web-{8A70F180-4439-F370-92A4-4690794AEF79}" dt="2023-01-31T08:41:04.352" v="29"/>
        <pc:sldMkLst>
          <pc:docMk/>
          <pc:sldMk cId="1999357820" sldId="280"/>
        </pc:sldMkLst>
        <pc:spChg chg="del">
          <ac:chgData name="Phelps, Kathryn" userId="S::kathryn.phelps@nationalarchives.gov.uk::db865200-387c-4f43-9edf-35b5d1ebc1d2" providerId="AD" clId="Web-{8A70F180-4439-F370-92A4-4690794AEF79}" dt="2023-01-31T08:40:22.288" v="25"/>
          <ac:spMkLst>
            <pc:docMk/>
            <pc:sldMk cId="1999357820" sldId="280"/>
            <ac:spMk id="2" creationId="{32FFD5DD-19FB-1C4E-DC38-EF387EC16264}"/>
          </ac:spMkLst>
        </pc:spChg>
        <pc:spChg chg="del">
          <ac:chgData name="Phelps, Kathryn" userId="S::kathryn.phelps@nationalarchives.gov.uk::db865200-387c-4f43-9edf-35b5d1ebc1d2" providerId="AD" clId="Web-{8A70F180-4439-F370-92A4-4690794AEF79}" dt="2023-01-31T08:40:28.257" v="26"/>
          <ac:spMkLst>
            <pc:docMk/>
            <pc:sldMk cId="1999357820" sldId="280"/>
            <ac:spMk id="3" creationId="{EBF68236-373E-AC6A-62E8-248FEC97DA7F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08:40:09.085" v="24" actId="20577"/>
          <ac:spMkLst>
            <pc:docMk/>
            <pc:sldMk cId="1999357820" sldId="280"/>
            <ac:spMk id="4" creationId="{220B3132-A497-2270-1787-B963DEC5595A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08:40:53.195" v="28" actId="20577"/>
          <ac:spMkLst>
            <pc:docMk/>
            <pc:sldMk cId="1999357820" sldId="280"/>
            <ac:spMk id="5" creationId="{8E21ACA6-E148-762C-E67D-9710CF98C53C}"/>
          </ac:spMkLst>
        </pc:spChg>
      </pc:sldChg>
      <pc:sldChg chg="new del">
        <pc:chgData name="Phelps, Kathryn" userId="S::kathryn.phelps@nationalarchives.gov.uk::db865200-387c-4f43-9edf-35b5d1ebc1d2" providerId="AD" clId="Web-{8A70F180-4439-F370-92A4-4690794AEF79}" dt="2023-01-31T10:50:45.377" v="188"/>
        <pc:sldMkLst>
          <pc:docMk/>
          <pc:sldMk cId="2023592573" sldId="280"/>
        </pc:sldMkLst>
      </pc:sldChg>
      <pc:sldChg chg="modSp new">
        <pc:chgData name="Phelps, Kathryn" userId="S::kathryn.phelps@nationalarchives.gov.uk::db865200-387c-4f43-9edf-35b5d1ebc1d2" providerId="AD" clId="Web-{8A70F180-4439-F370-92A4-4690794AEF79}" dt="2023-01-31T11:13:20.656" v="342" actId="20577"/>
        <pc:sldMkLst>
          <pc:docMk/>
          <pc:sldMk cId="3238352445" sldId="280"/>
        </pc:sldMkLst>
        <pc:spChg chg="mod">
          <ac:chgData name="Phelps, Kathryn" userId="S::kathryn.phelps@nationalarchives.gov.uk::db865200-387c-4f43-9edf-35b5d1ebc1d2" providerId="AD" clId="Web-{8A70F180-4439-F370-92A4-4690794AEF79}" dt="2023-01-31T10:50:53.174" v="194" actId="20577"/>
          <ac:spMkLst>
            <pc:docMk/>
            <pc:sldMk cId="3238352445" sldId="280"/>
            <ac:spMk id="2" creationId="{BB4796D1-5A0D-ED4F-24E8-DAC88B1A6E47}"/>
          </ac:spMkLst>
        </pc:spChg>
        <pc:spChg chg="mod">
          <ac:chgData name="Phelps, Kathryn" userId="S::kathryn.phelps@nationalarchives.gov.uk::db865200-387c-4f43-9edf-35b5d1ebc1d2" providerId="AD" clId="Web-{8A70F180-4439-F370-92A4-4690794AEF79}" dt="2023-01-31T11:13:20.656" v="342" actId="20577"/>
          <ac:spMkLst>
            <pc:docMk/>
            <pc:sldMk cId="3238352445" sldId="280"/>
            <ac:spMk id="3" creationId="{02FD58D7-6CA6-4B0E-ECF2-035D7CB459F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FC317-2C9E-4E54-AD1A-E71C8F523342}" type="datetimeFigureOut">
              <a:rPr lang="en-GB" smtClean="0"/>
              <a:t>31/01/2023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C9107-B74B-4AF8-B32F-4C8F342FB5F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550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0A0B3-D67A-4350-BD5B-4A0A02C7E8C6}" type="datetimeFigureOut">
              <a:rPr lang="en-GB" smtClean="0"/>
              <a:t>31/01/2023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46113-99EE-47ED-8069-50833CEF5E5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3987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046163" y="798514"/>
            <a:ext cx="6351587" cy="2743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your presentation title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240015" y="3789040"/>
            <a:ext cx="4248473" cy="3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US"/>
              <a:t>Insert your name here</a:t>
            </a:r>
            <a:endParaRPr lang="en-GB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5" hasCustomPrompt="1"/>
          </p:nvPr>
        </p:nvSpPr>
        <p:spPr>
          <a:xfrm>
            <a:off x="6240016" y="4221088"/>
            <a:ext cx="4248472" cy="34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US"/>
              <a:t>Date: 1 January 2019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644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 userDrawn="1">
          <p15:clr>
            <a:srgbClr val="FBAE40"/>
          </p15:clr>
        </p15:guide>
        <p15:guide id="2" pos="7106" userDrawn="1">
          <p15:clr>
            <a:srgbClr val="FBAE40"/>
          </p15:clr>
        </p15:guide>
        <p15:guide id="3" orient="horz" pos="414" userDrawn="1">
          <p15:clr>
            <a:srgbClr val="FBAE40"/>
          </p15:clr>
        </p15:guide>
        <p15:guide id="4" orient="horz" pos="731" userDrawn="1">
          <p15:clr>
            <a:srgbClr val="FBAE40"/>
          </p15:clr>
        </p15:guide>
        <p15:guide id="5" orient="horz" pos="1049" userDrawn="1">
          <p15:clr>
            <a:srgbClr val="FBAE40"/>
          </p15:clr>
        </p15:guide>
        <p15:guide id="6" orient="horz" pos="1366" userDrawn="1">
          <p15:clr>
            <a:srgbClr val="FBAE40"/>
          </p15:clr>
        </p15:guide>
        <p15:guide id="7" orient="horz" pos="1661" userDrawn="1">
          <p15:clr>
            <a:srgbClr val="FBAE40"/>
          </p15:clr>
        </p15:guide>
        <p15:guide id="8" orient="horz" pos="2001" userDrawn="1">
          <p15:clr>
            <a:srgbClr val="FBAE40"/>
          </p15:clr>
        </p15:guide>
        <p15:guide id="9" orient="horz" pos="2319" userDrawn="1">
          <p15:clr>
            <a:srgbClr val="FBAE40"/>
          </p15:clr>
        </p15:guide>
        <p15:guide id="10" orient="horz" pos="2954" userDrawn="1">
          <p15:clr>
            <a:srgbClr val="FBAE40"/>
          </p15:clr>
        </p15:guide>
        <p15:guide id="11" orient="horz" pos="3271" userDrawn="1">
          <p15:clr>
            <a:srgbClr val="FBAE40"/>
          </p15:clr>
        </p15:guide>
        <p15:guide id="12" orient="horz" pos="3589" userDrawn="1">
          <p15:clr>
            <a:srgbClr val="FBAE40"/>
          </p15:clr>
        </p15:guide>
        <p15:guide id="13" orient="horz" pos="3906" userDrawn="1">
          <p15:clr>
            <a:srgbClr val="FBAE40"/>
          </p15:clr>
        </p15:guide>
        <p15:guide id="14" orient="horz" pos="422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562850" y="3690551"/>
            <a:ext cx="2882900" cy="2030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562850" y="1672281"/>
            <a:ext cx="2882900" cy="1504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54800" y="1672281"/>
            <a:ext cx="6408737" cy="4423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copy here. 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4101" y="824399"/>
            <a:ext cx="9391649" cy="473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subtitle here or delete text box.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562850" y="3260727"/>
            <a:ext cx="2882900" cy="338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7562850" y="5805489"/>
            <a:ext cx="2882900" cy="290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66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1 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5519936" y="1672281"/>
            <a:ext cx="4925814" cy="34849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54800" y="1672281"/>
            <a:ext cx="4285549" cy="4423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copy here. 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054101" y="824399"/>
            <a:ext cx="9391649" cy="473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subtitle here or delete text box.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519936" y="5229200"/>
            <a:ext cx="4925814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838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19870" y="1187004"/>
            <a:ext cx="4320480" cy="4032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1055440" y="5301208"/>
            <a:ext cx="4284910" cy="3963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160463"/>
            <a:ext cx="4320480" cy="4032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5314139"/>
            <a:ext cx="4320480" cy="383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57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19869" y="792481"/>
            <a:ext cx="9376581" cy="49987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32633" y="5841075"/>
            <a:ext cx="4284910" cy="2610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209862" y="359218"/>
            <a:ext cx="9342437" cy="72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heading or delete text box. 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09862" y="1395465"/>
            <a:ext cx="11827239" cy="4450699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/>
            </a:lvl1pPr>
          </a:lstStyle>
          <a:p>
            <a:pPr lvl="0"/>
            <a:r>
              <a:rPr lang="en-GB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copy here. If you wish to add images, please insert the ‘Copy + image’ slide using the drop-down on the New Slide tab.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7187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7106">
          <p15:clr>
            <a:srgbClr val="FBAE40"/>
          </p15:clr>
        </p15:guide>
        <p15:guide id="3" orient="horz" pos="414">
          <p15:clr>
            <a:srgbClr val="FBAE40"/>
          </p15:clr>
        </p15:guide>
        <p15:guide id="4" orient="horz" pos="731">
          <p15:clr>
            <a:srgbClr val="FBAE40"/>
          </p15:clr>
        </p15:guide>
        <p15:guide id="5" orient="horz" pos="1049">
          <p15:clr>
            <a:srgbClr val="FBAE40"/>
          </p15:clr>
        </p15:guide>
        <p15:guide id="6" orient="horz" pos="1366">
          <p15:clr>
            <a:srgbClr val="FBAE40"/>
          </p15:clr>
        </p15:guide>
        <p15:guide id="7" orient="horz" pos="1684">
          <p15:clr>
            <a:srgbClr val="FBAE40"/>
          </p15:clr>
        </p15:guide>
        <p15:guide id="8" orient="horz" pos="2001">
          <p15:clr>
            <a:srgbClr val="FBAE40"/>
          </p15:clr>
        </p15:guide>
        <p15:guide id="9" orient="horz" pos="2319">
          <p15:clr>
            <a:srgbClr val="FBAE40"/>
          </p15:clr>
        </p15:guide>
        <p15:guide id="10" orient="horz" pos="2954">
          <p15:clr>
            <a:srgbClr val="FBAE40"/>
          </p15:clr>
        </p15:guide>
        <p15:guide id="11" orient="horz" pos="3271">
          <p15:clr>
            <a:srgbClr val="FBAE40"/>
          </p15:clr>
        </p15:guide>
        <p15:guide id="12" orient="horz" pos="3589">
          <p15:clr>
            <a:srgbClr val="FBAE40"/>
          </p15:clr>
        </p15:guide>
        <p15:guide id="13" orient="horz" pos="3906">
          <p15:clr>
            <a:srgbClr val="FBAE40"/>
          </p15:clr>
        </p15:guide>
        <p15:guide id="14" orient="horz" pos="42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+ 2 imag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08800" y="3463152"/>
            <a:ext cx="3068634" cy="2030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08800" y="1256746"/>
            <a:ext cx="3068634" cy="1726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1" y="1251291"/>
            <a:ext cx="8364510" cy="46444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copy here. 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08800" y="360000"/>
            <a:ext cx="11813311" cy="473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heading here or delete text box.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08800" y="3079285"/>
            <a:ext cx="3068633" cy="2726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208800" y="5605182"/>
            <a:ext cx="3068634" cy="3688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137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+ 1 large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08800" y="1117644"/>
            <a:ext cx="5247620" cy="48555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656779" y="1117644"/>
            <a:ext cx="6350342" cy="48555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copy here. </a:t>
            </a:r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208800" y="359704"/>
            <a:ext cx="11798321" cy="4734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heading here or delete text box.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08800" y="5371217"/>
            <a:ext cx="5247620" cy="601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3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11201" y="377536"/>
            <a:ext cx="5045018" cy="4479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11201" y="5041024"/>
            <a:ext cx="5045018" cy="3963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198422" y="5047489"/>
            <a:ext cx="4114811" cy="383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6198422" y="377536"/>
            <a:ext cx="5045018" cy="44792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</p:spTree>
    <p:extLst>
      <p:ext uri="{BB962C8B-B14F-4D97-AF65-F5344CB8AC3E}">
        <p14:creationId xmlns:p14="http://schemas.microsoft.com/office/powerpoint/2010/main" val="157415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86292" y="5347261"/>
            <a:ext cx="5045018" cy="3963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838658" y="5328075"/>
            <a:ext cx="4459585" cy="4155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9"/>
          </p:nvPr>
        </p:nvSpPr>
        <p:spPr>
          <a:xfrm>
            <a:off x="486292" y="377536"/>
            <a:ext cx="5209970" cy="4584209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Chart Placeholder 2"/>
          <p:cNvSpPr>
            <a:spLocks noGrp="1"/>
          </p:cNvSpPr>
          <p:nvPr>
            <p:ph type="chart" sz="quarter" idx="20"/>
          </p:nvPr>
        </p:nvSpPr>
        <p:spPr>
          <a:xfrm>
            <a:off x="5838658" y="377537"/>
            <a:ext cx="5209970" cy="458420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35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270361" y="357766"/>
            <a:ext cx="10057862" cy="53384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Picture </a:t>
            </a:r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70361" y="5696262"/>
            <a:ext cx="10057862" cy="2548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00" baseline="0">
                <a:latin typeface="Roboto Mono" pitchFamily="2" charset="0"/>
                <a:ea typeface="Roboto Mono" pitchFamily="2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image caption here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712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224358" y="180090"/>
            <a:ext cx="10163175" cy="57864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77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054100" y="823913"/>
            <a:ext cx="9342437" cy="725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Roboto Mono" pitchFamily="2" charset="0"/>
                <a:ea typeface="Roboto Mono" pitchFamily="2" charset="0"/>
              </a:defRPr>
            </a:lvl1pPr>
          </a:lstStyle>
          <a:p>
            <a:pPr lvl="0"/>
            <a:r>
              <a:rPr lang="en-GB"/>
              <a:t>Insert subtitle here or delete text box. </a:t>
            </a:r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54099" y="1665288"/>
            <a:ext cx="9342438" cy="42997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GB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Insert copy here. If you wish to add images, please insert the ‘Copy + image’ slide using the drop-down on the New Slide tab.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36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6">
          <p15:clr>
            <a:srgbClr val="FBAE40"/>
          </p15:clr>
        </p15:guide>
        <p15:guide id="2" pos="7106">
          <p15:clr>
            <a:srgbClr val="FBAE40"/>
          </p15:clr>
        </p15:guide>
        <p15:guide id="3" orient="horz" pos="414">
          <p15:clr>
            <a:srgbClr val="FBAE40"/>
          </p15:clr>
        </p15:guide>
        <p15:guide id="4" orient="horz" pos="731">
          <p15:clr>
            <a:srgbClr val="FBAE40"/>
          </p15:clr>
        </p15:guide>
        <p15:guide id="5" orient="horz" pos="1049">
          <p15:clr>
            <a:srgbClr val="FBAE40"/>
          </p15:clr>
        </p15:guide>
        <p15:guide id="6" orient="horz" pos="1366">
          <p15:clr>
            <a:srgbClr val="FBAE40"/>
          </p15:clr>
        </p15:guide>
        <p15:guide id="7" orient="horz" pos="1684">
          <p15:clr>
            <a:srgbClr val="FBAE40"/>
          </p15:clr>
        </p15:guide>
        <p15:guide id="8" orient="horz" pos="2001">
          <p15:clr>
            <a:srgbClr val="FBAE40"/>
          </p15:clr>
        </p15:guide>
        <p15:guide id="9" orient="horz" pos="2319">
          <p15:clr>
            <a:srgbClr val="FBAE40"/>
          </p15:clr>
        </p15:guide>
        <p15:guide id="10" orient="horz" pos="2954">
          <p15:clr>
            <a:srgbClr val="FBAE40"/>
          </p15:clr>
        </p15:guide>
        <p15:guide id="11" orient="horz" pos="3271">
          <p15:clr>
            <a:srgbClr val="FBAE40"/>
          </p15:clr>
        </p15:guide>
        <p15:guide id="12" orient="horz" pos="3589">
          <p15:clr>
            <a:srgbClr val="FBAE40"/>
          </p15:clr>
        </p15:guide>
        <p15:guide id="13" orient="horz" pos="3906">
          <p15:clr>
            <a:srgbClr val="FBAE40"/>
          </p15:clr>
        </p15:guide>
        <p15:guide id="14" orient="horz" pos="422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1"/>
            <a:ext cx="12192001" cy="68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4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Mono" pitchFamily="2" charset="0"/>
          <a:ea typeface="Roboto Mon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582" userDrawn="1">
          <p15:clr>
            <a:srgbClr val="F26B43"/>
          </p15:clr>
        </p15:guide>
        <p15:guide id="4" pos="7106" userDrawn="1">
          <p15:clr>
            <a:srgbClr val="F26B43"/>
          </p15:clr>
        </p15:guide>
        <p15:guide id="5" pos="5700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4770" userDrawn="1">
          <p15:clr>
            <a:srgbClr val="F26B43"/>
          </p15:clr>
        </p15:guide>
        <p15:guide id="8" pos="3364" userDrawn="1">
          <p15:clr>
            <a:srgbClr val="F26B43"/>
          </p15:clr>
        </p15:guide>
        <p15:guide id="9" pos="2910" userDrawn="1">
          <p15:clr>
            <a:srgbClr val="F26B43"/>
          </p15:clr>
        </p15:guide>
        <p15:guide id="10" pos="2434" userDrawn="1">
          <p15:clr>
            <a:srgbClr val="F26B43"/>
          </p15:clr>
        </p15:guide>
        <p15:guide id="11" pos="1958" userDrawn="1">
          <p15:clr>
            <a:srgbClr val="F26B43"/>
          </p15:clr>
        </p15:guide>
        <p15:guide id="12" pos="1504" userDrawn="1">
          <p15:clr>
            <a:srgbClr val="F26B43"/>
          </p15:clr>
        </p15:guide>
        <p15:guide id="13" pos="1028" userDrawn="1">
          <p15:clr>
            <a:srgbClr val="F26B43"/>
          </p15:clr>
        </p15:guide>
        <p15:guide id="14" pos="574" userDrawn="1">
          <p15:clr>
            <a:srgbClr val="F26B43"/>
          </p15:clr>
        </p15:guide>
        <p15:guide id="15" pos="98" userDrawn="1">
          <p15:clr>
            <a:srgbClr val="F26B43"/>
          </p15:clr>
        </p15:guide>
        <p15:guide id="16" pos="4294" userDrawn="1">
          <p15:clr>
            <a:srgbClr val="F26B43"/>
          </p15:clr>
        </p15:guide>
        <p15:guide id="17" pos="6176" userDrawn="1">
          <p15:clr>
            <a:srgbClr val="F26B43"/>
          </p15:clr>
        </p15:guide>
        <p15:guide id="18" pos="6652" userDrawn="1">
          <p15:clr>
            <a:srgbClr val="F26B43"/>
          </p15:clr>
        </p15:guide>
        <p15:guide id="19" orient="horz" pos="414" userDrawn="1">
          <p15:clr>
            <a:srgbClr val="F26B43"/>
          </p15:clr>
        </p15:guide>
        <p15:guide id="20" orient="horz" pos="731" userDrawn="1">
          <p15:clr>
            <a:srgbClr val="F26B43"/>
          </p15:clr>
        </p15:guide>
        <p15:guide id="21" orient="horz" pos="1049" userDrawn="1">
          <p15:clr>
            <a:srgbClr val="F26B43"/>
          </p15:clr>
        </p15:guide>
        <p15:guide id="22" orient="horz" pos="1366" userDrawn="1">
          <p15:clr>
            <a:srgbClr val="F26B43"/>
          </p15:clr>
        </p15:guide>
        <p15:guide id="23" orient="horz" pos="1661" userDrawn="1">
          <p15:clr>
            <a:srgbClr val="F26B43"/>
          </p15:clr>
        </p15:guide>
        <p15:guide id="24" orient="horz" pos="2001" userDrawn="1">
          <p15:clr>
            <a:srgbClr val="F26B43"/>
          </p15:clr>
        </p15:guide>
        <p15:guide id="25" orient="horz" pos="2319" userDrawn="1">
          <p15:clr>
            <a:srgbClr val="F26B43"/>
          </p15:clr>
        </p15:guide>
        <p15:guide id="26" orient="horz" pos="2636" userDrawn="1">
          <p15:clr>
            <a:srgbClr val="F26B43"/>
          </p15:clr>
        </p15:guide>
        <p15:guide id="27" orient="horz" pos="2954" userDrawn="1">
          <p15:clr>
            <a:srgbClr val="F26B43"/>
          </p15:clr>
        </p15:guide>
        <p15:guide id="28" orient="horz" pos="3271" userDrawn="1">
          <p15:clr>
            <a:srgbClr val="F26B43"/>
          </p15:clr>
        </p15:guide>
        <p15:guide id="29" orient="horz" pos="3589" userDrawn="1">
          <p15:clr>
            <a:srgbClr val="F26B43"/>
          </p15:clr>
        </p15:guide>
        <p15:guide id="30" orient="horz" pos="3906" userDrawn="1">
          <p15:clr>
            <a:srgbClr val="F26B43"/>
          </p15:clr>
        </p15:guide>
        <p15:guide id="31" orient="horz" pos="42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4"/>
            <a:ext cx="12192000" cy="685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Mono" pitchFamily="2" charset="0"/>
          <a:ea typeface="Roboto Mon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3840">
          <p15:clr>
            <a:srgbClr val="F26B43"/>
          </p15:clr>
        </p15:guide>
        <p15:guide id="3" pos="7582">
          <p15:clr>
            <a:srgbClr val="F26B43"/>
          </p15:clr>
        </p15:guide>
        <p15:guide id="4" pos="7106">
          <p15:clr>
            <a:srgbClr val="F26B43"/>
          </p15:clr>
        </p15:guide>
        <p15:guide id="5" pos="5700">
          <p15:clr>
            <a:srgbClr val="F26B43"/>
          </p15:clr>
        </p15:guide>
        <p15:guide id="6" pos="5246">
          <p15:clr>
            <a:srgbClr val="F26B43"/>
          </p15:clr>
        </p15:guide>
        <p15:guide id="7" pos="4770">
          <p15:clr>
            <a:srgbClr val="F26B43"/>
          </p15:clr>
        </p15:guide>
        <p15:guide id="8" pos="3364">
          <p15:clr>
            <a:srgbClr val="F26B43"/>
          </p15:clr>
        </p15:guide>
        <p15:guide id="9" pos="2910">
          <p15:clr>
            <a:srgbClr val="F26B43"/>
          </p15:clr>
        </p15:guide>
        <p15:guide id="10" pos="2434">
          <p15:clr>
            <a:srgbClr val="F26B43"/>
          </p15:clr>
        </p15:guide>
        <p15:guide id="11" pos="1958">
          <p15:clr>
            <a:srgbClr val="F26B43"/>
          </p15:clr>
        </p15:guide>
        <p15:guide id="12" pos="1504">
          <p15:clr>
            <a:srgbClr val="F26B43"/>
          </p15:clr>
        </p15:guide>
        <p15:guide id="13" pos="1028">
          <p15:clr>
            <a:srgbClr val="F26B43"/>
          </p15:clr>
        </p15:guide>
        <p15:guide id="14" pos="574">
          <p15:clr>
            <a:srgbClr val="F26B43"/>
          </p15:clr>
        </p15:guide>
        <p15:guide id="15" pos="98">
          <p15:clr>
            <a:srgbClr val="F26B43"/>
          </p15:clr>
        </p15:guide>
        <p15:guide id="16" pos="4294">
          <p15:clr>
            <a:srgbClr val="F26B43"/>
          </p15:clr>
        </p15:guide>
        <p15:guide id="17" pos="6176">
          <p15:clr>
            <a:srgbClr val="F26B43"/>
          </p15:clr>
        </p15:guide>
        <p15:guide id="18" pos="6652">
          <p15:clr>
            <a:srgbClr val="F26B43"/>
          </p15:clr>
        </p15:guide>
        <p15:guide id="19" orient="horz" pos="414">
          <p15:clr>
            <a:srgbClr val="F26B43"/>
          </p15:clr>
        </p15:guide>
        <p15:guide id="20" orient="horz" pos="731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1366">
          <p15:clr>
            <a:srgbClr val="F26B43"/>
          </p15:clr>
        </p15:guide>
        <p15:guide id="23" orient="horz" pos="1684">
          <p15:clr>
            <a:srgbClr val="F26B43"/>
          </p15:clr>
        </p15:guide>
        <p15:guide id="24" orient="horz" pos="2001">
          <p15:clr>
            <a:srgbClr val="F26B43"/>
          </p15:clr>
        </p15:guide>
        <p15:guide id="25" orient="horz" pos="2319">
          <p15:clr>
            <a:srgbClr val="F26B43"/>
          </p15:clr>
        </p15:guide>
        <p15:guide id="26" orient="horz" pos="2636">
          <p15:clr>
            <a:srgbClr val="F26B43"/>
          </p15:clr>
        </p15:guide>
        <p15:guide id="27" orient="horz" pos="2954">
          <p15:clr>
            <a:srgbClr val="F26B43"/>
          </p15:clr>
        </p15:guide>
        <p15:guide id="28" orient="horz" pos="3271">
          <p15:clr>
            <a:srgbClr val="F26B43"/>
          </p15:clr>
        </p15:guide>
        <p15:guide id="29" orient="horz" pos="3589">
          <p15:clr>
            <a:srgbClr val="F26B43"/>
          </p15:clr>
        </p15:guide>
        <p15:guide id="30" orient="horz" pos="3906">
          <p15:clr>
            <a:srgbClr val="F26B43"/>
          </p15:clr>
        </p15:guide>
        <p15:guide id="31" orient="horz" pos="42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"/>
            <a:ext cx="12192000" cy="68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9" r:id="rId2"/>
    <p:sldLayoutId id="2147483671" r:id="rId3"/>
    <p:sldLayoutId id="2147483672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Roboto Mono" pitchFamily="2" charset="0"/>
          <a:ea typeface="Roboto Mono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>
          <p15:clr>
            <a:srgbClr val="F26B43"/>
          </p15:clr>
        </p15:guide>
        <p15:guide id="2" pos="3840">
          <p15:clr>
            <a:srgbClr val="F26B43"/>
          </p15:clr>
        </p15:guide>
        <p15:guide id="3" pos="7582">
          <p15:clr>
            <a:srgbClr val="F26B43"/>
          </p15:clr>
        </p15:guide>
        <p15:guide id="4" pos="7106">
          <p15:clr>
            <a:srgbClr val="F26B43"/>
          </p15:clr>
        </p15:guide>
        <p15:guide id="5" pos="5700">
          <p15:clr>
            <a:srgbClr val="F26B43"/>
          </p15:clr>
        </p15:guide>
        <p15:guide id="6" pos="5246">
          <p15:clr>
            <a:srgbClr val="F26B43"/>
          </p15:clr>
        </p15:guide>
        <p15:guide id="7" pos="4770">
          <p15:clr>
            <a:srgbClr val="F26B43"/>
          </p15:clr>
        </p15:guide>
        <p15:guide id="8" pos="3364">
          <p15:clr>
            <a:srgbClr val="F26B43"/>
          </p15:clr>
        </p15:guide>
        <p15:guide id="9" pos="2910">
          <p15:clr>
            <a:srgbClr val="F26B43"/>
          </p15:clr>
        </p15:guide>
        <p15:guide id="10" pos="2434">
          <p15:clr>
            <a:srgbClr val="F26B43"/>
          </p15:clr>
        </p15:guide>
        <p15:guide id="11" pos="1958">
          <p15:clr>
            <a:srgbClr val="F26B43"/>
          </p15:clr>
        </p15:guide>
        <p15:guide id="12" pos="1504">
          <p15:clr>
            <a:srgbClr val="F26B43"/>
          </p15:clr>
        </p15:guide>
        <p15:guide id="13" pos="1028">
          <p15:clr>
            <a:srgbClr val="F26B43"/>
          </p15:clr>
        </p15:guide>
        <p15:guide id="14" pos="574">
          <p15:clr>
            <a:srgbClr val="F26B43"/>
          </p15:clr>
        </p15:guide>
        <p15:guide id="15" pos="98">
          <p15:clr>
            <a:srgbClr val="F26B43"/>
          </p15:clr>
        </p15:guide>
        <p15:guide id="16" pos="4294">
          <p15:clr>
            <a:srgbClr val="F26B43"/>
          </p15:clr>
        </p15:guide>
        <p15:guide id="17" pos="6176">
          <p15:clr>
            <a:srgbClr val="F26B43"/>
          </p15:clr>
        </p15:guide>
        <p15:guide id="18" pos="6652">
          <p15:clr>
            <a:srgbClr val="F26B43"/>
          </p15:clr>
        </p15:guide>
        <p15:guide id="19" orient="horz" pos="414">
          <p15:clr>
            <a:srgbClr val="F26B43"/>
          </p15:clr>
        </p15:guide>
        <p15:guide id="20" orient="horz" pos="731">
          <p15:clr>
            <a:srgbClr val="F26B43"/>
          </p15:clr>
        </p15:guide>
        <p15:guide id="21" orient="horz" pos="1049">
          <p15:clr>
            <a:srgbClr val="F26B43"/>
          </p15:clr>
        </p15:guide>
        <p15:guide id="22" orient="horz" pos="1366">
          <p15:clr>
            <a:srgbClr val="F26B43"/>
          </p15:clr>
        </p15:guide>
        <p15:guide id="23" orient="horz" pos="1684" userDrawn="1">
          <p15:clr>
            <a:srgbClr val="F26B43"/>
          </p15:clr>
        </p15:guide>
        <p15:guide id="24" orient="horz" pos="2001">
          <p15:clr>
            <a:srgbClr val="F26B43"/>
          </p15:clr>
        </p15:guide>
        <p15:guide id="25" orient="horz" pos="2319">
          <p15:clr>
            <a:srgbClr val="F26B43"/>
          </p15:clr>
        </p15:guide>
        <p15:guide id="26" orient="horz" pos="2636">
          <p15:clr>
            <a:srgbClr val="F26B43"/>
          </p15:clr>
        </p15:guide>
        <p15:guide id="27" orient="horz" pos="2954">
          <p15:clr>
            <a:srgbClr val="F26B43"/>
          </p15:clr>
        </p15:guide>
        <p15:guide id="28" orient="horz" pos="3271">
          <p15:clr>
            <a:srgbClr val="F26B43"/>
          </p15:clr>
        </p15:guide>
        <p15:guide id="29" orient="horz" pos="3589">
          <p15:clr>
            <a:srgbClr val="F26B43"/>
          </p15:clr>
        </p15:guide>
        <p15:guide id="30" orient="horz" pos="3906">
          <p15:clr>
            <a:srgbClr val="F26B43"/>
          </p15:clr>
        </p15:guide>
        <p15:guide id="31" orient="horz" pos="42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/>
              <a:t>Adding redaction accruals to Preservica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Kathryn Phelps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Roboto Mono"/>
                <a:ea typeface="Roboto Mono"/>
              </a:rPr>
              <a:t>31 January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529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Register batch in DMS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1076" y="906449"/>
            <a:ext cx="11775881" cy="2083241"/>
          </a:xfrm>
        </p:spPr>
        <p:txBody>
          <a:bodyPr lIns="91440" tIns="45720" rIns="91440" bIns="45720" anchor="t"/>
          <a:lstStyle/>
          <a:p>
            <a:pPr fontAlgn="base"/>
            <a:r>
              <a:rPr lang="en-GB" sz="1800" dirty="0"/>
              <a:t>Batches are registered under collection </a:t>
            </a:r>
            <a:r>
              <a:rPr lang="en-GB" sz="1800" b="1" dirty="0"/>
              <a:t>ACC,</a:t>
            </a:r>
            <a:r>
              <a:rPr lang="en-GB" sz="1800" dirty="0"/>
              <a:t> series </a:t>
            </a:r>
            <a:r>
              <a:rPr lang="en-GB" sz="1800" b="1" dirty="0"/>
              <a:t>RED_1.</a:t>
            </a:r>
            <a:r>
              <a:rPr lang="en-GB" sz="1800" dirty="0"/>
              <a:t>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b="1" dirty="0"/>
              <a:t>Batch label:</a:t>
            </a:r>
            <a:r>
              <a:rPr lang="en-GB" sz="1800" dirty="0"/>
              <a:t> The batch name </a:t>
            </a:r>
            <a:endParaRPr lang="en-GB" sz="1800">
              <a:ea typeface="Open Sans"/>
              <a:cs typeface="Open Sans"/>
            </a:endParaRPr>
          </a:p>
          <a:p>
            <a:pPr fontAlgn="base"/>
            <a:r>
              <a:rPr lang="en-GB" sz="1800" b="1" dirty="0"/>
              <a:t>Transferring body:</a:t>
            </a:r>
            <a:r>
              <a:rPr lang="en-GB" sz="1800" dirty="0"/>
              <a:t> </a:t>
            </a:r>
            <a:r>
              <a:rPr lang="en-GB" sz="1800" dirty="0" err="1"/>
              <a:t>The_National_Archives</a:t>
            </a:r>
            <a:r>
              <a:rPr lang="en-GB" sz="1800" dirty="0"/>
              <a:t> </a:t>
            </a:r>
            <a:endParaRPr lang="en-GB" sz="1800">
              <a:ea typeface="Open Sans"/>
              <a:cs typeface="Open Sans"/>
            </a:endParaRPr>
          </a:p>
          <a:p>
            <a:pPr fontAlgn="base"/>
            <a:r>
              <a:rPr lang="en-GB" sz="1800" b="1" dirty="0"/>
              <a:t>Schemas:</a:t>
            </a:r>
            <a:r>
              <a:rPr lang="en-GB" sz="1800" dirty="0"/>
              <a:t> Add metadata and closure schemas. Don’t add file extension this is done automatically. </a:t>
            </a:r>
            <a:endParaRPr lang="en-GB" sz="180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Ensure status in DMS is </a:t>
            </a:r>
            <a:r>
              <a:rPr lang="en-GB" sz="1800" dirty="0" err="1"/>
              <a:t>LoadedPreIngest</a:t>
            </a:r>
            <a:r>
              <a:rPr lang="en-GB" sz="1800" dirty="0"/>
              <a:t>: </a:t>
            </a:r>
            <a:endParaRPr lang="en-GB" sz="1800">
              <a:ea typeface="Open Sans"/>
              <a:cs typeface="Open Sans"/>
            </a:endParaRPr>
          </a:p>
          <a:p>
            <a:pPr fontAlgn="base"/>
            <a:endParaRPr lang="en-GB"/>
          </a:p>
          <a:p>
            <a:pPr fontAlgn="base"/>
            <a:endParaRPr lang="en-GB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116" y="2752318"/>
            <a:ext cx="6005229" cy="32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4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Run pre-ingest </a:t>
            </a:r>
          </a:p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6003" y="962980"/>
            <a:ext cx="11711098" cy="1121493"/>
          </a:xfrm>
        </p:spPr>
        <p:txBody>
          <a:bodyPr lIns="91440" tIns="45720" rIns="91440" bIns="45720" anchor="t"/>
          <a:lstStyle/>
          <a:p>
            <a:pPr fontAlgn="base"/>
            <a:r>
              <a:rPr lang="en-GB" dirty="0"/>
              <a:t>Kick off the pre-ingest process using Linux. </a:t>
            </a:r>
            <a:endParaRPr lang="en-GB"/>
          </a:p>
          <a:p>
            <a:pPr fontAlgn="base"/>
            <a:r>
              <a:rPr lang="en-GB" dirty="0"/>
              <a:t>Once (if!) successful, we get an email confirming this, and </a:t>
            </a:r>
            <a:r>
              <a:rPr lang="en-GB" dirty="0">
                <a:ea typeface="+mn-lt"/>
                <a:cs typeface="+mn-lt"/>
              </a:rPr>
              <a:t>the status in DMS will show are </a:t>
            </a:r>
            <a:r>
              <a:rPr lang="en-GB" dirty="0" err="1">
                <a:ea typeface="+mn-lt"/>
                <a:cs typeface="+mn-lt"/>
              </a:rPr>
              <a:t>preingested</a:t>
            </a:r>
            <a:r>
              <a:rPr lang="en-GB" dirty="0">
                <a:ea typeface="+mn-lt"/>
                <a:cs typeface="+mn-lt"/>
              </a:rPr>
              <a:t> copied:</a:t>
            </a:r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44" y="2237341"/>
            <a:ext cx="9190978" cy="256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2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Configure ingest workflow in UAT/PRD</a:t>
            </a:r>
          </a:p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9862" y="922352"/>
            <a:ext cx="8162861" cy="4474028"/>
          </a:xfrm>
        </p:spPr>
        <p:txBody>
          <a:bodyPr lIns="91440" tIns="45720" rIns="91440" bIns="45720" anchor="t"/>
          <a:lstStyle/>
          <a:p>
            <a:pPr fontAlgn="base"/>
            <a:r>
              <a:rPr lang="en-GB" sz="1800" dirty="0"/>
              <a:t>Open UAT/PRD</a:t>
            </a:r>
          </a:p>
          <a:p>
            <a:pPr fontAlgn="base"/>
            <a:r>
              <a:rPr lang="en-GB" sz="1800" dirty="0"/>
              <a:t>Go to Ingest&gt; Manage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Untick the</a:t>
            </a:r>
            <a:r>
              <a:rPr lang="en-GB" sz="1800" b="1" dirty="0"/>
              <a:t> Redaction Accrual </a:t>
            </a:r>
            <a:r>
              <a:rPr lang="en-GB" sz="1800" dirty="0"/>
              <a:t>workflow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Click on the workflow name in the context name column then fill in: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Series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 err="1"/>
              <a:t>Unitid</a:t>
            </a:r>
            <a:r>
              <a:rPr lang="en-GB" sz="1800" dirty="0"/>
              <a:t>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Sip location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Metadata name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r>
              <a:rPr lang="en-GB" sz="1800" dirty="0"/>
              <a:t>Closure name </a:t>
            </a:r>
            <a:endParaRPr lang="en-GB" sz="1800" dirty="0">
              <a:ea typeface="Open Sans"/>
              <a:cs typeface="Open Sans"/>
            </a:endParaRPr>
          </a:p>
          <a:p>
            <a:pPr fontAlgn="base"/>
            <a:endParaRPr lang="en-GB" sz="1800" dirty="0"/>
          </a:p>
          <a:p>
            <a:r>
              <a:rPr lang="en-GB" sz="1800" dirty="0"/>
              <a:t>Tick it to make it active again </a:t>
            </a:r>
            <a:endParaRPr lang="en-GB" sz="1800" dirty="0">
              <a:ea typeface="Open Sans"/>
              <a:cs typeface="Open Sans"/>
            </a:endParaRPr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8" y="2431539"/>
            <a:ext cx="5129133" cy="332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8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Roboto Mono"/>
                <a:ea typeface="Roboto Mono"/>
              </a:rPr>
              <a:t> Ingest the batch into UAT/PRD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9862" y="1162061"/>
            <a:ext cx="11827239" cy="1966178"/>
          </a:xfrm>
        </p:spPr>
        <p:txBody>
          <a:bodyPr lIns="91440" tIns="45720" rIns="91440" bIns="45720" anchor="t"/>
          <a:lstStyle/>
          <a:p>
            <a:r>
              <a:rPr lang="en-GB" dirty="0"/>
              <a:t>-Go to the Ingest&gt; Start tab and run the</a:t>
            </a:r>
            <a:r>
              <a:rPr lang="en-GB" b="1" dirty="0"/>
              <a:t> redaction accrual </a:t>
            </a:r>
            <a:r>
              <a:rPr lang="en-GB" dirty="0"/>
              <a:t>workflow. </a:t>
            </a:r>
          </a:p>
          <a:p>
            <a:r>
              <a:rPr lang="en-GB" dirty="0"/>
              <a:t>-Go to the running tab, and then click on the job in the ‘workflow context' tab, where you can see the steps running. </a:t>
            </a:r>
            <a:endParaRPr lang="en-GB" dirty="0">
              <a:ea typeface="Open Sans"/>
              <a:cs typeface="Open Sans"/>
            </a:endParaRPr>
          </a:p>
          <a:p>
            <a:r>
              <a:rPr lang="en-GB" dirty="0"/>
              <a:t>You’ll hopefully soon see that the job has completed here and in DMS, where it’ll show as ‘Ingested.’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3" y="3490858"/>
            <a:ext cx="11034742" cy="11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0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8FB1B-8209-D801-A4A8-59B687F7D1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Roboto Mono"/>
                <a:ea typeface="Roboto Mono"/>
              </a:rPr>
              <a:t>QA in </a:t>
            </a:r>
            <a:r>
              <a:rPr lang="en-GB" dirty="0" err="1">
                <a:latin typeface="Roboto Mono"/>
                <a:ea typeface="Roboto Mono"/>
              </a:rPr>
              <a:t>Preservica</a:t>
            </a:r>
            <a:endParaRPr lang="en-US" dirty="0" err="1">
              <a:latin typeface="Roboto Mono"/>
              <a:ea typeface="Roboto Mono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26BEB-8E2B-FE0F-9178-DE2073082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862" y="1395465"/>
            <a:ext cx="11827239" cy="1031997"/>
          </a:xfrm>
        </p:spPr>
        <p:txBody>
          <a:bodyPr lIns="91440" tIns="45720" rIns="91440" bIns="45720" anchor="t"/>
          <a:lstStyle/>
          <a:p>
            <a:r>
              <a:rPr lang="en-GB" dirty="0">
                <a:ea typeface="+mn-lt"/>
                <a:cs typeface="+mn-lt"/>
              </a:rPr>
              <a:t>Check that the redactions have been ingested OK. </a:t>
            </a:r>
          </a:p>
          <a:p>
            <a:r>
              <a:rPr lang="en-GB" dirty="0">
                <a:ea typeface="+mn-lt"/>
                <a:cs typeface="+mn-lt"/>
              </a:rPr>
              <a:t>For records ingested pre 2016 (old schemas): Top right&gt; browse- you will be able to switch between the redacted versions and the original:</a:t>
            </a:r>
          </a:p>
          <a:p>
            <a:endParaRPr lang="en-GB" dirty="0">
              <a:ea typeface="Open Sans"/>
              <a:cs typeface="Open Sans"/>
            </a:endParaRP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DECA1C0-B1C7-B01B-31AC-C2BA2E6F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84" y="2223190"/>
            <a:ext cx="4569254" cy="1703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35BA3-9473-2147-1A87-EAA8939A2F9F}"/>
              </a:ext>
            </a:extLst>
          </p:cNvPr>
          <p:cNvSpPr txBox="1"/>
          <p:nvPr/>
        </p:nvSpPr>
        <p:spPr>
          <a:xfrm>
            <a:off x="211095" y="2660478"/>
            <a:ext cx="47957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For records ingested post 2016: As above AND you will be able to see the redactions listed in the metadata of the original /Z: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88C49B3B-21DD-02BC-2753-9D01D123C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6" y="3926154"/>
            <a:ext cx="7074929" cy="1483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0DDD8A-935C-2188-5093-15AFDCE0D080}"/>
              </a:ext>
            </a:extLst>
          </p:cNvPr>
          <p:cNvSpPr txBox="1"/>
          <p:nvPr/>
        </p:nvSpPr>
        <p:spPr>
          <a:xfrm>
            <a:off x="7894863" y="3967843"/>
            <a:ext cx="19757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Open Sans"/>
                <a:cs typeface="Open Sans"/>
              </a:rPr>
              <a:t>More dev work being carried out.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737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7A3695-21B7-166D-FCB1-9CA602631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Add the transfer configs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54840-7371-4E9C-3A42-6F80C670A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8672" y="1024763"/>
            <a:ext cx="5456644" cy="2534912"/>
          </a:xfrm>
        </p:spPr>
        <p:txBody>
          <a:bodyPr lIns="91440" tIns="45720" rIns="91440" bIns="45720" anchor="t"/>
          <a:lstStyle/>
          <a:p>
            <a:r>
              <a:rPr lang="en-GB" dirty="0">
                <a:ea typeface="+mn-lt"/>
                <a:cs typeface="+mn-lt"/>
              </a:rPr>
              <a:t>Find out which batch the original file was in by looking in PRD.</a:t>
            </a:r>
          </a:p>
          <a:p>
            <a:r>
              <a:rPr lang="en-GB" dirty="0">
                <a:ea typeface="+mn-lt"/>
                <a:cs typeface="+mn-lt"/>
              </a:rPr>
              <a:t>Go to that batch in DMS.</a:t>
            </a:r>
          </a:p>
          <a:p>
            <a:r>
              <a:rPr lang="en-GB" dirty="0">
                <a:ea typeface="+mn-lt"/>
                <a:cs typeface="+mn-lt"/>
              </a:rPr>
              <a:t>Add these transfer configs for redacted files:</a:t>
            </a:r>
          </a:p>
          <a:p>
            <a:r>
              <a:rPr lang="en-GB" dirty="0">
                <a:ea typeface="Open Sans"/>
                <a:cs typeface="Open Sans"/>
              </a:rPr>
              <a:t>Repeat for every file.</a:t>
            </a:r>
          </a:p>
          <a:p>
            <a:endParaRPr lang="en-GB" dirty="0">
              <a:ea typeface="Open Sans"/>
              <a:cs typeface="Open Sans"/>
            </a:endParaRPr>
          </a:p>
          <a:p>
            <a:endParaRPr lang="en-GB" dirty="0">
              <a:ea typeface="Open Sans"/>
              <a:cs typeface="Open Sans"/>
            </a:endParaRPr>
          </a:p>
          <a:p>
            <a:endParaRPr lang="en-GB" dirty="0">
              <a:ea typeface="Open Sans"/>
              <a:cs typeface="Open Sans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10B411-68FC-1E12-4E82-8BDC46BA3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98" y="215524"/>
            <a:ext cx="5427361" cy="33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6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9BE569-1595-23D7-0818-18C2EE15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862" y="359218"/>
            <a:ext cx="3445519" cy="547001"/>
          </a:xfrm>
        </p:spPr>
        <p:txBody>
          <a:bodyPr lIns="91440" tIns="45720" rIns="91440" bIns="45720" anchor="t"/>
          <a:lstStyle/>
          <a:p>
            <a:r>
              <a:rPr lang="en-GB" dirty="0">
                <a:latin typeface="Open Sans"/>
                <a:ea typeface="Open Sans"/>
                <a:cs typeface="Open Sans"/>
              </a:rPr>
              <a:t>Export to Discovery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4FF0C-F511-CA1B-CF89-637FD5A6FE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862" y="908060"/>
            <a:ext cx="11518321" cy="2164701"/>
          </a:xfrm>
        </p:spPr>
        <p:txBody>
          <a:bodyPr lIns="91440" tIns="45720" rIns="91440" bIns="45720" anchor="t"/>
          <a:lstStyle/>
          <a:p>
            <a:r>
              <a:rPr lang="en-GB" dirty="0">
                <a:ea typeface="+mn-lt"/>
                <a:cs typeface="+mn-lt"/>
              </a:rPr>
              <a:t>Need to export each DU, not a redaction accrual batch in one clump.</a:t>
            </a:r>
          </a:p>
          <a:p>
            <a:r>
              <a:rPr lang="en-GB" dirty="0">
                <a:ea typeface="+mn-lt"/>
                <a:cs typeface="+mn-lt"/>
              </a:rPr>
              <a:t>We've yet to export a mixed batch.</a:t>
            </a:r>
          </a:p>
          <a:p>
            <a:r>
              <a:rPr lang="en-GB" dirty="0">
                <a:ea typeface="+mn-lt"/>
                <a:cs typeface="+mn-lt"/>
              </a:rPr>
              <a:t>When exporting, you need to export the whole DU, </a:t>
            </a:r>
            <a:r>
              <a:rPr lang="en-GB" dirty="0" err="1">
                <a:ea typeface="+mn-lt"/>
                <a:cs typeface="+mn-lt"/>
              </a:rPr>
              <a:t>ie</a:t>
            </a:r>
            <a:r>
              <a:rPr lang="en-GB" dirty="0">
                <a:ea typeface="+mn-lt"/>
                <a:cs typeface="+mn-lt"/>
              </a:rPr>
              <a:t> the folder which holds the original and all redacted versions of a file.</a:t>
            </a:r>
            <a:endParaRPr lang="en-GB" dirty="0">
              <a:ea typeface="Open Sans"/>
              <a:cs typeface="Open Sans"/>
            </a:endParaRPr>
          </a:p>
          <a:p>
            <a:r>
              <a:rPr lang="en-GB" dirty="0">
                <a:ea typeface="+mn-lt"/>
                <a:cs typeface="+mn-lt"/>
              </a:rPr>
              <a:t>We need to do this because related material hyperlinks need to be generated (at export) on all versions of a record, pointing the user to the redactions, </a:t>
            </a:r>
            <a:r>
              <a:rPr lang="en-GB" dirty="0" err="1">
                <a:ea typeface="+mn-lt"/>
                <a:cs typeface="+mn-lt"/>
              </a:rPr>
              <a:t>eg</a:t>
            </a:r>
            <a:r>
              <a:rPr lang="en-GB" dirty="0">
                <a:ea typeface="+mn-lt"/>
                <a:cs typeface="+mn-lt"/>
              </a:rPr>
              <a:t>:</a:t>
            </a:r>
          </a:p>
          <a:p>
            <a:endParaRPr lang="en-GB" dirty="0"/>
          </a:p>
          <a:p>
            <a:endParaRPr lang="en-GB" dirty="0">
              <a:ea typeface="Open Sans"/>
              <a:cs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F1D885-CDAC-1126-433D-424092672801}"/>
              </a:ext>
            </a:extLst>
          </p:cNvPr>
          <p:cNvSpPr txBox="1"/>
          <p:nvPr/>
        </p:nvSpPr>
        <p:spPr>
          <a:xfrm>
            <a:off x="3252915" y="4263080"/>
            <a:ext cx="2743199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F0E5E44-30C7-A216-9B3F-C2E80DC8E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671" y="3073308"/>
            <a:ext cx="6058929" cy="457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3C34D-2ED8-1535-F1BA-DC9D2C77A6AC}"/>
              </a:ext>
            </a:extLst>
          </p:cNvPr>
          <p:cNvSpPr txBox="1"/>
          <p:nvPr/>
        </p:nvSpPr>
        <p:spPr>
          <a:xfrm>
            <a:off x="314410" y="3843638"/>
            <a:ext cx="98895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We can’t currently export redactions from pre 2016 ingests yet, as there is an issue with these files not having </a:t>
            </a:r>
            <a:r>
              <a:rPr lang="en-GB" dirty="0" err="1">
                <a:ea typeface="+mn-lt"/>
                <a:cs typeface="+mn-lt"/>
              </a:rPr>
              <a:t>DigitalFile</a:t>
            </a:r>
            <a:r>
              <a:rPr lang="en-GB" dirty="0">
                <a:ea typeface="+mn-lt"/>
                <a:cs typeface="+mn-lt"/>
              </a:rPr>
              <a:t> in the metadata.</a:t>
            </a:r>
          </a:p>
        </p:txBody>
      </p:sp>
    </p:spTree>
    <p:extLst>
      <p:ext uri="{BB962C8B-B14F-4D97-AF65-F5344CB8AC3E}">
        <p14:creationId xmlns:p14="http://schemas.microsoft.com/office/powerpoint/2010/main" val="1013758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387767-0E19-0D02-2C32-155832F2E9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Add to export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7869E-EA9C-B5B7-7842-FC7406FFDA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862" y="866871"/>
            <a:ext cx="5621402" cy="2109781"/>
          </a:xfrm>
        </p:spPr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Navigate to the redaction you’ve added. 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Click on the folder above that in the breadcrumbs e.g. here that is CJ/4/DJ5/Z. (The breadcrumbs here show the folder you need to export is CJ/4/DNK so you need to get where you can see an icon of that folder).</a:t>
            </a:r>
            <a:endParaRPr lang="en-GB">
              <a:ea typeface="+mn-lt"/>
              <a:cs typeface="+mn-lt"/>
            </a:endParaRPr>
          </a:p>
          <a:p>
            <a:endParaRPr lang="en-GB" dirty="0">
              <a:ea typeface="Open Sans"/>
              <a:cs typeface="Open Sans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D98788-EFFC-76A7-B301-75E87A507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4" y="3042068"/>
            <a:ext cx="4850714" cy="2050727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3AF0AA3-B117-5C34-6F05-78459DFA307F}"/>
              </a:ext>
            </a:extLst>
          </p:cNvPr>
          <p:cNvSpPr txBox="1"/>
          <p:nvPr/>
        </p:nvSpPr>
        <p:spPr>
          <a:xfrm>
            <a:off x="1586126" y="4562389"/>
            <a:ext cx="211163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48832F-56B5-5D4D-E355-BA22B1999E66}"/>
              </a:ext>
            </a:extLst>
          </p:cNvPr>
          <p:cNvSpPr txBox="1"/>
          <p:nvPr/>
        </p:nvSpPr>
        <p:spPr>
          <a:xfrm>
            <a:off x="7590137" y="1186248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Open Sans"/>
                <a:cs typeface="Open Sans"/>
              </a:rPr>
              <a:t>Select one of these exports (awaiting Jira card to establish which one):</a:t>
            </a:r>
            <a:endParaRPr lang="en-US" sz="2000" dirty="0"/>
          </a:p>
        </p:txBody>
      </p:sp>
      <p:pic>
        <p:nvPicPr>
          <p:cNvPr id="8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F09290B-7652-F591-4717-1D7F6898B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73" y="2509240"/>
            <a:ext cx="5255739" cy="24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03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3255B-27DB-2CB1-5E85-138BDA1F6E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Roboto Mono"/>
                <a:ea typeface="Roboto Mono"/>
              </a:rPr>
              <a:t>...</a:t>
            </a:r>
            <a:r>
              <a:rPr lang="en-GB" dirty="0" err="1">
                <a:latin typeface="Roboto Mono"/>
                <a:ea typeface="Roboto Mono"/>
              </a:rPr>
              <a:t>cntd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ABB20-60DE-399B-A824-2A4063B479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ea typeface="+mn-lt"/>
                <a:cs typeface="+mn-lt"/>
              </a:rPr>
              <a:t>Click ‘yes’ when asked whether to view progress, to see that it completes.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Add all DUs you wish to export</a:t>
            </a:r>
          </a:p>
          <a:p>
            <a:r>
              <a:rPr lang="en-US" dirty="0">
                <a:ea typeface="+mn-lt"/>
                <a:cs typeface="+mn-lt"/>
              </a:rPr>
              <a:t>Click Access&gt; Start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Click run against Export tree v16.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Close Firefox, and open PRD in chromium, then go to Access&gt; Running, and click on Export Tree v.16.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The tree will load. Check your exports are there. 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Click 'continue and create export'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Go to Access&gt; start&gt; Run Init export 2</a:t>
            </a:r>
            <a:endParaRPr lang="en-GB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When complete, ask </a:t>
            </a:r>
            <a:r>
              <a:rPr lang="en-US" dirty="0" err="1">
                <a:ea typeface="+mn-lt"/>
                <a:cs typeface="+mn-lt"/>
              </a:rPr>
              <a:t>devs</a:t>
            </a:r>
            <a:r>
              <a:rPr lang="en-US" dirty="0">
                <a:ea typeface="+mn-lt"/>
                <a:cs typeface="+mn-lt"/>
              </a:rPr>
              <a:t> to send to Discovery.</a:t>
            </a:r>
            <a:endParaRPr lang="en-GB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GB" dirty="0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48224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4796D1-5A0D-ED4F-24E8-DAC88B1A6E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GB" dirty="0" err="1">
                <a:latin typeface="Roboto Mono"/>
                <a:ea typeface="Roboto Mono"/>
              </a:rPr>
              <a:t>Ishoos</a:t>
            </a:r>
            <a:endParaRPr lang="en-GB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D58D7-6CA6-4B0E-ECF2-035D7CB459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9862" y="1395465"/>
            <a:ext cx="11827239" cy="2636414"/>
          </a:xfrm>
        </p:spPr>
        <p:txBody>
          <a:bodyPr lIns="91440" tIns="45720" rIns="91440" bIns="45720" anchor="t"/>
          <a:lstStyle/>
          <a:p>
            <a:pPr marL="342900" indent="-342900">
              <a:buFont typeface="Calibri" panose="05000000000000000000" pitchFamily="2" charset="2"/>
              <a:buChar char="-"/>
            </a:pPr>
            <a:r>
              <a:rPr lang="en-GB" dirty="0">
                <a:ea typeface="+mn-lt"/>
                <a:cs typeface="+mn-lt"/>
              </a:rPr>
              <a:t>Ingests pre the 2016 schema change behaving differently to post 2016, with the redaction not showing in metadata of original. (Jira 976)</a:t>
            </a:r>
            <a:endParaRPr lang="en-US" dirty="0">
              <a:ea typeface="Open Sans"/>
              <a:cs typeface="Open Sans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en-GB" dirty="0">
                <a:ea typeface="+mn-lt"/>
                <a:cs typeface="+mn-lt"/>
              </a:rPr>
              <a:t>Other inconsistencies notice by  you (Steve and Kurtis) yesterday (on same card).</a:t>
            </a:r>
            <a:endParaRPr lang="en-GB" dirty="0">
              <a:ea typeface="Open Sans"/>
              <a:cs typeface="Open Sans"/>
            </a:endParaRPr>
          </a:p>
          <a:p>
            <a:pPr marL="342900" indent="-342900">
              <a:buFont typeface="Calibri" panose="05000000000000000000" pitchFamily="2" charset="2"/>
              <a:buChar char="-"/>
            </a:pPr>
            <a:r>
              <a:rPr lang="en-GB" dirty="0">
                <a:ea typeface="+mn-lt"/>
                <a:cs typeface="+mn-lt"/>
              </a:rPr>
              <a:t>Yet to export to Live at all so testing still to be done.</a:t>
            </a:r>
            <a:endParaRPr lang="en-GB" dirty="0">
              <a:ea typeface="Open Sans"/>
              <a:cs typeface="Open Sans"/>
            </a:endParaRPr>
          </a:p>
          <a:p>
            <a:endParaRPr lang="en-GB"/>
          </a:p>
          <a:p>
            <a:endParaRPr lang="en-GB"/>
          </a:p>
          <a:p>
            <a:endParaRPr lang="en-GB" dirty="0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38352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Triggers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033506" y="1473073"/>
            <a:ext cx="9363030" cy="1186585"/>
          </a:xfrm>
        </p:spPr>
        <p:txBody>
          <a:bodyPr lIns="91440" tIns="45720" rIns="91440" bIns="45720" anchor="t"/>
          <a:lstStyle/>
          <a:p>
            <a:r>
              <a:rPr lang="en-GB" dirty="0"/>
              <a:t>-</a:t>
            </a:r>
            <a:r>
              <a:rPr lang="en-GB" dirty="0">
                <a:ea typeface="+mn-lt"/>
                <a:cs typeface="+mn-lt"/>
              </a:rPr>
              <a:t> An email from the FOI department to the DA inbox.</a:t>
            </a:r>
            <a:endParaRPr lang="en-US" dirty="0">
              <a:ea typeface="+mn-lt"/>
              <a:cs typeface="+mn-lt"/>
            </a:endParaRPr>
          </a:p>
          <a:p>
            <a:r>
              <a:rPr lang="en-GB" dirty="0"/>
              <a:t>-Department transferring an accrual i.e. another version of a closed document that we already have in </a:t>
            </a:r>
            <a:r>
              <a:rPr lang="en-GB" dirty="0" err="1"/>
              <a:t>Preservica</a:t>
            </a:r>
            <a:r>
              <a:rPr lang="en-GB" dirty="0"/>
              <a:t>.</a:t>
            </a:r>
            <a:endParaRPr lang="en-GB">
              <a:ea typeface="Open Sans"/>
              <a:cs typeface="Open Sans"/>
            </a:endParaRPr>
          </a:p>
          <a:p>
            <a:endParaRPr lang="en-GB" dirty="0">
              <a:ea typeface="Open Sans"/>
              <a:cs typeface="Open Sans"/>
            </a:endParaRPr>
          </a:p>
          <a:p>
            <a:endParaRPr lang="en-GB"/>
          </a:p>
        </p:txBody>
      </p:sp>
      <p:sp>
        <p:nvSpPr>
          <p:cNvPr id="4" name="AutoShape 2" descr="data:image/png;base64,iVBORw0KGgoAAAANSUhEUgAABkAAAAJqCAYAAABzdIzkAAAAAXNSR0IArs4c6QAAAARnQU1BAACxjwv8YQUAAAAJcEhZcwAADsMAAA7DAcdvqGQAAP+lSURBVHhe7N13nCTXdR/6X+XqPHlmZ2ZzznmxATmDBJgQmSlSoiTYlqwc/PEzLcuyrKdn0bKVKGaKYiZBkAQIkgB2gd1F2pxzmp0cO1eud8/t3ohdAKQIggTPF7jb3RVu3aqumT/qzLlHefjhh2MwxhhjjDHGGGOMMcYYY4y9iaj1V8YYY4wxxhhjjDHGGGOMsTcNDoAwxhhjjDHGGGOMMcYYY+xNhwMgjDHGGGOMMcYYY4wxxhh70+EACGOMMcYYY4wxxhhjjDHG3nQ4AMIYY4wxxhhjjDHGGGOMsTcdDoAwxhhjjDHGGGOMMcYYY+xNR3n44Yfj+vtLaFPmIOyYjqrjAmILTdHkqyL+g0ItRhxHiJVQvIr34rMSa9AjG7qqi2U+wtCRTQk9IPIQy9cQutiWXv2qi6hUhDoxjNLIIEriveeJfcS+mqpCN1QoqiL7D4MAUQRYpolEIgXX9cXnAIHnwvddJJIGUsmEGGKE9vY2McoI5XJJ9KMjmUjC9SOEVgOsbDtSDW0w0w0I1AQcGFCSWcSaKT7TiatQdXGuoPMSB4Qqzl0XpyzOXJ43nX5tTIT+jc6vU8V1EGMW5+A9+w25njHGGGOMMcYYY4wxxhhjP3tXDYDoMxcjmDIXlYoDxMr5AAgFBOTDfgo1KJH4N6w3CoDo0EITcRRBjQMoCIDIQRxUETplqJEHJRDLQh++U0W5UISfnwBGB+BMjMJxKwhDDwEFShBB12sBEHlUVbyn6IM8vgrP9cUyBb4nxieOn0xaSCYsJMRra2sznEoFgR/ANA3YdhJVN0A5TsBu7EJT22Rk2roAOyeW6YisNHzVQKzpUEzRdHEcNYam0TE1RKEKlYIc4ni1QIgY3UUBkLge/JArVHGdnArcxz8l1zPGGGOMMcYYY4wxxhhj7GdPW7169cfq7y+hNbUBuWYEXiCf8lPQoaYWBIjFK2V90Os5MjhAy+GLTz5Cr4zyxAhG+s8iPzwAtzAOv5iHOzGG4uAwxvv7URgcRGl0EE6lhMCnrJFQBkCCIBCNPovj1/sOwwiO4yCfL8B1PHi+i2q5DMPUYRiGDFI0NzXKbc+cOYtqxUEUUSDDgGWlUKyKfqEijERf4px88U8sPhuWLZaJM9FqwQ2ZzUKxDHHKtF5cDTGAeoDjXBMo8CGDH0S80jWS14DGf3RnbTljjDHGGGOMMcYYY4wxxn7mXjkAkm2B758LQGiI6Vk/PfCXwQCAkiDqj//rrzFUJYSmRIj8CorjQxju68FQz0kUBvvh5ccRFvLwJsZRGR1DeWQE1fwYnFIBYeAiCAPRKOjh114DX041JQMu4tXzfLiu2C4Ioes6XM9FtVJFImEjYdsyY6S5uVls4+Ho4VMoFovwvRCGbiGTacTIeB4lsX25XEY+n8e4GAtluCiUXSKn2hLjFv9p4vR0Q5PHjUI6ZaN+zucanSldhwtNvogrQEEYyADILnlFGGOMMcYYY4wxxhhjjDH2s/eKAZA4d3EARKV/Lzz4P4+WyKVy2iuEVfhOAaXxYYwP9qI0OoCwNCEbnDI0pwpUK4gqZYSVIoJqGb5XFT1EtZoeMugRit5oeq1IHEqBpmkyABKFtZoclmXBTthwXQeB78kAiG1bsj5IOp2RGSK9vcMyA4QySShyo0DHyNg4quLYnufBqToolcsol0rwfF8GLmTQRbynk7EtE6ahixGoYhy6WEaBj/q5i0ZnTGOTJy7f197WAiA+/NcxAGJlW9E9qR1NjY1oPN/S4rpWsey+30VnZTd6JygL5yeRxKRpXWgVfTY05BA7ebjyFlCQFMft7KwdN2XEqDiu+F7kTnUaGtrbYAcVOPQVCnqmFY12BKfWiWChZXIX2pub5LjNoICyd0knQgKt3c2Iyj5yXRe2tcLihW3F95Ft6URnewsashmEbhleQOtoeTs62lvlOBOqh7Jz7lok0D6tG21iOfWnehOovsJl0tKtaEmIy+petpFqoKWlEZE4/+DSCwAYGXRN6URL/Ri5TBJeVdzndOvWKYqFtq4OKOK+9+Q9zRhjjDHGGGOMMcYYY+yn7aoBEF0GQJrltFT0iJcyQGqP+C887K+1CEocQxVNizwExVFZ0HxioBfVsSHE1RJsKmruVeQDX7hVxBTwoOCFWOaLVy9woWoUVIgQxYGs7UGf6Ti6rslsD1XVxLG0+ivgi3FVymWIzWSdD9ommUjI4MjI8IgMcPhuILaL4HkBSuWqeO+JY4RyzLom+lJieK4rWhWphC16jcU29NmRYzBpWi1NF3tQNog419o/stXqfogmR0OBj9p6TTQ18OEdex0DIJlmtDVm0DhpBt66fh56hybE+SuoTuTRNPcaxL3bfuIASPc1d2NhpgQXJhKzbsTt85I4ceoMfDWBJSvXIglxbRINWLHuBnT6x3B8mOq11BiZSXjHHSvRd+wEimYbbr/jTmy47jq0Bf04dnZcXHWgefZKrO6y4EQazO5leMd1CzFxZj9GKrU+SGbOHXhgbQK9TjOWdSXh0rZdS/CO65egeHYfhsviGsy6Du/YMAtuqYRU9zW4boGNY6f6oYixLV88X9yPIfRMG2647lpkCgdwejxCx9KbsbzZhxMbMKetw9tWdeHsyaMoXjiFmmQLbr79Tlx7/Q2YrA/iyKlROXapazXe/fZbcOPqaejZcxjjfj3Sc07jcrzvg2tQPTWMyDRhiBu0ODEG76LNjBk34d+97ybkjx3EQIFq2DDGGGOMMcYYY4wxxhj7aXvFDBAl1wzvkgyQ2l+7Uz6FSoGPKIQa13Ik6IGz6pXhjQ+iPDyAytgI4koBiluRLayWZPOrZQRuVfRbhSNeXc9BKPbVDBWqShkfFPRQoWm1zI9a8KMWAKEjU+CDMjcKNH1V1YNh0DZie1VBKpUU7w2MjY7L2h/ViienwIoiyOmzNC2WWSZh4Mkx0z6+58qsj9a2FhkEoRokFTFGejWpb80UxzbFuGTORy3Dg5q4FBcXRa+tr2WAKIEP93UMgPjiug4PD6EYGlg0ycDjTz+P/oERVIIQXYvWQ+nficFSJK8fhZUoSYG+P7qmlElDFHE9dTH+c8XczykPn8SpM/0YGBrC8OlD6F5xG4q9BzFWrGKo9xT6+gcwNNiHotWJOxZmsHnv2fqeQFPnAkw1+7H92CimLrgec/R92NjfgM6oF0frARC3MCT678PA4BCGTh9GOOcezNVP4kBPodaJksLKO25FuOsR7Dg+iNPntj1zBN6su7HYPo29p1XceO/bUNn+LXH8Mxgc7seMpavhnjqGoWIJfb096O8fxFD/WZSbl+L2GSG2HBhEdawHJ3vq/Z06gPSStyGZP4yzo9XasSUFXTM3YGHmOJ48m8ZUrR+HzgdA2nHH+++Gt/s7cJKt6D10rBYAEddWN3RxT0SIJy3CDa3DeOyJl3CWruHopcEPVZuGe35lNbzTwxjuOYF+DoAwxhhjjDHGGGOMMcbY64KiGldED/bpYbkq62OoiKJIPtxXESIKXcSBh9h3AM+B7ovPlRLKQ4MYOn4UA6IV+nrgjo0gKIwjLBUAsW0UOgjCKipeGRPlCeSrBbixi0gJZd0Pmm6Lip5HcgosenBPy2uNpq2i2h2lUklmd1AwwjRojPVtxPiorkdfX5+sJeLS9EQ0/ZVAWSQUKKGptlK2jrRlwEAACz5SaoCU4sEZ7Yfpl5HRQ6S1EIpbgifGropx62Lcqu9BiwLoFDihSId4paLsFD/QKLgQq1Ap0CADCpcGFX6WFM3A1MUb8I533ov3vP9X8Z7bVsDSVDROXol33TgX4jJIjavuw2+/bX7tw0VCj6Z1qn+IElB1+k7E9yHOi66nXBUrMHRDfA9luZkk7o2uebNx5MiAuP4hTu78Hr705HGU3Yue/gtRIL7nqH6AiKYyg/iuLgQBrO45WKHuxjOHxH0mjndhWxN2EvK7h9mOSU0T6O0Zl+MJKmWczatYMMUWw4xkjRhJfCempaEq7k0Siu/w/FRUoS3WRTIr6FIxeg/9EF/6wSGUzs3jdd4gnvj7/4XHDtB9fO4iCQ3L8NE/+AOs6RJDs02YqXbMW7wYixfPRbNV30ZQzQxuuHst3Kcfxe7x8zkljDHGGGOMMcYYY4wxxl4HVw2AyJob9PBZ/K8qqsxwiKhIue/BUGOYegxLjaD5VTnV1WjPSfSfOIL+kydQHByEV5hAUC4joofbFDygDBHZmehHDRGKfQPRQiVCLbkjFmspWyMQjV5D+SCbip47ThWVSkW++p4ngw4RZZ6olJGhyu1oHRU9LxYL4n1FrPdh2xoMUxw+cBGGHizTEIcJEYcOTCVE2lCQtRQZBEF5DOXhswiLI7DCKuLKBCpjg6hODCMQ77XAgSH6ROgi8lzxGshgh4yFnHfppzcCXRN36Cge+cZX8JVvfR9G9wy02Xp97Y+jHTe8+wEkBl5E//ilWQqp3CLcuCiB7z13rL5EnHnDUsxrG8eZwYIMSry6BJbeejfW4CVsOjBSW6QamD27E0dfOISCDCSdY2PRTW/FBn07ntw7JAaQQgpFcU/UV0eRuE+AZEbcp/VFpKlzJW7snsA3nztdX3JOI9bd+wCmF7fi4Nlifdm/QfEovv3FL+LAsPhx6XkBX/7eNoyKe1+ffh3e/cA70Z2tbTbn+reioX8nfrSnfr6MMcYYY4wxxhhjjDHGXjdXzwChR8ky0ECZGPQwOoaiRGJpBF0Vy3wHTmEME4Nn0X/yKM4cOYC+U8fhuhUYpopEkgqTm3KaKcrucJ2qrK1Bf3FPGQXy7981FYqhQaWpmuhwNIVQXAt+1N7TX+i7MvhRKVMAxIVPWQGUKUJ/yq/QfrVTCEMaZ20KLcsykM2kkM2lkErb4rMup3+iTam/WPRvGWKMhoKUASQ1H3DyKI/2ozjUC784BlSLcPMjKI70wRPnqfglqAFlvFTFuVeBwIcijicOKo5Oj93rj97j+usbJBLXt3+AsjBiOG4BecVCp4wwvXZWyzQ88KH7MaPvcXzlib3np3BSdRPpxXfj4Q+sw84ffhfHBs5NHaWha+VqGKf2Y9x/9cwG3U5j/u0P4brsKfzjF59Cvh5f0cwUpmQN7BmeOB9EoW3n3PoQbmruxT9+4UlM1LdVlAwSidp7Qt+7DNgJmmkjvfxefORtc/H4I4/j7Pi5AuyAkW3Dzfc/gGXVrfjkN15A5ScrlXKpoIje06dRcMX9VRjCyRMncEK0Xd/9LPZGM9DV0Qpzyb24c2YZ2w73w06lYZsG7KR4/UliU4wxxhhjjDHGGGOMMcZe1StOgUXBhTiKZbYF1ZKgR/tqFMKrFFEYGcJQ72n0nzqGwTPHURzqg1ctQbU0JBqzSDflkMimoFsGArG/47kym8N3PRm8iEPRZyyOE9fqalCGCRDJqazCKJDTWNWCILHYL5C1SGgaLhqP59Hy2vhobHKKJjE+qgVCjQIg6UwSyZSFVMpEriGJbC6BRMKSU3pZpomkbYLKm6uhC9WvQvMrCEpjyA+cQXm4D0bowIaPsDiG6tggnIlRhOU8EDjQ4wCGuHKy9sn5R/UXeQODIHI057InxMvFo6MC8TKwJdji/fmgzUWS3Yvx9rfegFPPfAWffeqU+C5qPdDUWgvW34a7Zvj4+mc+gZ2nihf6zszFnUvKeO6lU1e6Gpcwm6fgLQ88iGnlHfjsoy9cMkVWon0VEm4P8vW6GGZTN+66/wHMcnbhc9/eiqJTD2S4eeTdhPiOTflRFd9nSw44c9aHYiax5ta7cVf3OL70+c/jxNCF+h52x1y8/V33IDz0BD79/YPwz8+H9fqIxX1ccX1YegpTEhM40hNi8YZrcd21GzBvcjvmLFuNOa0/XnCKMcYYY4wxxhhjjDHG2Gtz1QBI7eG4WK3UphWSU2IFHtxqGWPDQxjpP4tR0QqjQ4iqRaQNoLUlh4bOVtjNDUDKRqAp8BHBDcW/EWVLiO7EixoCWqxAE+81WiYOQO0c2lbWAqF96miqK1nUu75hbforhepOi+1CGUChdbQfFVf3fEeMORAdh9B0oKExg9a2ZqQyaSSTCSQsU5ydGEjoIQ5qU2JpoQO3OIby+DBip4iEGsMSyz25bAhOcRxK4MIQQ9DEunPBjwtDv+gkfs5UK6OwZy7ETF1cjGw3blzcWa9lcrE2XPuOt6C642vYdmIYF5e5MO15WDRNxzM/+hFOli5aAR2zViyGv/1JnLq4lvgVWZi/5ga0nH0cP9iyG6ULiRlCDkuvX4jeg/vgyK/dxJwV16Gl7wf4weZdKFycqVE5iSe357Fs9Qqkxemku1djsjaIg8MlZJuWYGayH0888TTOnpsiS8pi9e23Qz/wdTy79xTcC7fWv112Hh74yEewuB2Ysn49pqu1H6uGZfdg3aQCenrP4tgLT+Kxxx6rtce/j13Hz2LP1qexp/9CAIgxxhhjjDHGGGOMMcbYT4+2evXqj9XfX0JrmoQw2yKDCxRooPofnlNFKT+O8aEBlEaH4ZXysgi6rQI5mnKqpQFmQxqB2KdYKqBSKorVFfiuC4UKkkcxNIimqtAV0VQdJj2QrwcvKAMkpqAHvY1r01rRq65pMvghQzHiM62mzWlaK5VeRX/JhAXD0MX+Yb0FME1djJtqfoTo6pqE9rZ2ONWqfPCfSSVgalS8XHQm1icsS46bMlX8IITYC5ZpIZ1Ji77q02uJMZiWDU03asW0xfgV0Qddn4spNOXXsV31T68fI5nDtGYL+471iO+JTgRomTIXfv8+DFHEQLfQPaUd+aPHcTafh5OZjVvuuhnrZuWw9cgoGv0+7DoxJverSWP6kumYN3cN1qxdi7WyLYLa14PBagaLr12B1SvW1JdT68Tg7n7MWzsZR57ei4Fzc2VdxGqeguagH6dkbRAd7VOnY9bidRf1sQZTGn30Vrpx4/ISnv/BIdRKq+tonTwNc5aswzXnt70GM9oinDxyFhO9hxBNvhbvfMvNWDTZxsbvfQtnCzHsVCcWb7gG16y65vwxVi1vRs+2HjTOnYE589de1N9yZJ0R9AxO1KZku4zeNBkdGMKJvsvWayYmdzZj4ORpFOhGsNqwZOk0jBzeDrd5Pe55+y1YJ/pfNr2M7/7dV3Cyetl1EfdLQ3s3otEeDJfc+kLGGGOMMcYYY4wxxhhjP03Kww8/XHtyfpnEnJWIuufLjA/fq6JaLMAtF+AUJzDYc0q85qHGPixVQdoykUraMiDh+lWMjQ4jPz6C2KlCjXxEVDdDvA8DD4gCGbRQVQpq6HJKKs/3ZKBCFj8PI1A5dPqfppKizA9dN0DTXVGxc88L4fu1QEkqZVAZEZiGjuamRjn9VbmUF8sTCMQ4MukkqGYJZYVMmzYN6WQGvT19iIMAzY05MX5xJNFPqVKmAcGLFJRcHxMVF3a2EY3N7WjsmIx0cyci3UZVjCfT0oVkUweqMAA7DcVKQNEtmS0hC7NTXRPfQeF7n65dyDe5pplrcdusAN9+cjuc4Iq30qszsrjh/ofQuPvLeGR/ob6QMcYYY4wxxhhjjDHGGPvJXTUDxGjugtrQjiDw4VcrMuDhlQpwxev4QD8C30EqYSObyyGVa4Bu2PDKFVQHh1EeGYNXLCH2aHopD5EsPO4DCk1JFYNqcuu6Il4pcyKW2QuBTxkikQx6RIFYFspNIbaCrlD2h1gVhggDCpLUHrQnExoMXZUBkIZMBkmqcRFHsHQdoeMgYYrl2RSyKRuGOFZUddDd1lqf9sqX46epsyhAEooDajoVZFcQiHEnLB0mlWeIYyRTom/bhu/7YjyKOJ4JeRKU+SGaoipyijA5KvE5pmyZo69/BsjPA688hhNn+uBcIfvjNYsDjJw+jKP9JfykMRTGGGOMMcYYY4wxxhhj7GK1YgVXQEEBeuAfBgEC8UqtWqlidGQEjkPTSKlIp9JIJVNyaqtSIY+RoSGMDov15RJC10PguTKYQFkWNI0U0VQNumbIzI9a8COqNwpEUKOMDXH8ejzkHBlgEI2KsdOsWRbFINQYhvhAU2RR8XRLLGxpaYEhjkEFz01DHEtOj2XLzjQlRmd7K1oaG2DpFDxRxDkkkErZsig6tWw6hcasOC/xntYHbhX5sRGEvouUZSDyHbjVohiguDZimS/WBx7VGwmhyHNS5Pn8sgi9CsqOXwv+/KTEtSsXinAuLjrCGGOMMcYYY4wxxhhjjP0bXDUAQjU5KMBAQYowpKmnXFSqZVSrFSQSNhobcjKDgoIdfT1ncObUKQz092FiYhyuU0UQePA9aq4MoshH2zGVDadsCfE2gszkoIBHEFCj9xCvFHwRjZJBaAosVZWJFoTGpGkqDIOaIpcr8gxicUxH7BeIMSVg2yaaGpvEe5oCiw5GJxrDNg1ZyL21qRGT2lqhiz0TYlla7JO0TNEM5NJJtDU3oSGdRtq2xDYxqoUJ+NUiTI1qmIhzCVw5tVfsi3PzHESUGSJOimqB1AI79QEzxhhjjDHGGGOMMcYYY+wNcdUACBUWp/obkay74aJYLKJUKoKmjGpubkYul6UIBsZGRtB/tgdjw0NwKmX4viOnzZLTSvleLYtEvD8XEqBskPNBD1+890PxPhTLagEQSWxMdUIowHEu84NQcEHXdRkEoUaoOHkg+nfdKpxqBaE4dsK2ZSCEAiDZVAa2Ycqi65FYp2sKctk0GnJpZNIJKHEg1sWwaMorXUPKNtBI61I2MglL7CuuQyjOo1JE6JShRh6UwEXsV0VzzkdslFrERp4nzZzFGGOMMcYYY4wxxhhjjLE3zlUDIISKkzuuI7M+CsW8fN/Y2ID2jlboqoJifgL5sVH4VSp2ToGECLpGgRPaO4Ks9yE+0DLK3iBU0+NcnQ/fo8AFTbEVyymvKCtEBhDEJlTQnPal6aR8P5BBEAqAUKsFRWrF0mk9vadAjVNxUC6W5PRcNC0X9ZNJp2SWRzaThk01QsQ+NBUW1fhoyKZlRogmxm2LjeX4xTGTpg5LV2AbGhKipZMGlMiDW8ojpoLubgWRU5bFzjWxvxL6ss5J5HkyGEKBI8YYY4wxxhhjjDHGGGOMvXFe8Uk9ZWpQcIEoiop0OoWp06chl8nAdSoYGxmGJ16p2HhC16FEEVSFghJUO8QTr4GceoqmhhIv8pWCA1QHhAIhFPTwHMr8qBU9ryV61Ka5ogAIvdZqgtTqhJwLolC9kHP1QIgq3lGQJQp9lEtFBL44duDDc134DtXsqKK5IYvpU7oxONAntimIc0nKabSoiHrCMmRNENGDOAcaszgPMSA1DmFoQEMmiYylA4FDAxavVSiiqeKzGroyQ4Smw5ItDKHVToQxxhhjjDHGGGOMMcYYY2+QVwyAUJAhlUrLzI8YEdKZNExDx8mTxzEw0Ic49JAQn6lOhhZHsDQVSkzTWQWIo1BON6VTYEGl2hgKwoBqdXiolh14ni8zPsRiGfjQNPFejoYWKGIdZX/Usj6oD8r28HwHPtXfUON6pokCTXRgUsaGZcptnCoVJacASAhF7E+BEN91MTw4JI9FBbcty0BjQ4M4FwPpdEIcMkIul6HIigyW0L6GOGYoxmiKfXynjJamLDJJC05pHLYYqxa6YkW11ryq+OxDi/xaMEQckzHGGGOMMcYYY4wxxhhjb5yrBkAoVmBoGqqVigxCUJTCdR309Z3F8MiQzPCg9ZQloQT04D+AQoXB4wBh6MkgCEU4KGlDOf8fEMnaH6Gc9ooCIIqiwdRNGEatUY0PRa1X0aBAiDguZX/U2oXMCsoKAQVO1No2lO0RuL4MXlRLZVl83TIMWQfEFOMsFwtoa2vFffffj3Xr1kETxzHl1FhZJBMJedyEZcvgie9WoYtzpsLm5XJJvEYoFCZgaYroS0FhdBBBtYjIKclACGWChOK94jkwQl9cD68+SsYYY4wxxhhjjDHGGGOMvRFeMQOkFpCoByMUBYlEAlEcoupUZQaGJbM/FBiK2FaJEQcBgoCCH5QBEcngBDUKnlDxcwpiyCmtArE2rAVAqFGgg0qH1+qDUKOgBh2UskJqNT/OBUDOTX9FU2TphthH9B+JDj3XkUEQyjyhz1QHRKfgizheJpnC1MlTMHnyZMyYOQPtkzqQSidhmqbsP51Kw9B1qOKcKpUyXNeTU3XRtF+u6JNaPj8hB0u1Q5xyAYFThiYLoldlLRBF1gYpyymyDIgTZIwxxhhjjDHGGGOMMcbYG+aqARAKOPi+J+tuOG4Vtm0hS9NExTFsy5RTRCEK5JRXVFRcCUMEYrvQd0G1OQxDg25QeISyNUJ4vo/Ap6yQWk0QCjBQ8CMMInheIJonX/1A9COaDJTUgyYULBEvciyapshXCpC4bgin6ol+fbmdWCwbTYNFnesqZZdoaGluwqyZM5HNZmUAxbAsJJJJpNJpcU4N0HQDyWRa9lup0BRavgyC0LipFUtF2b/nObI/Ko4OcW0SYixwHZkBYqni+OI1csswqAA8Y4wxxhhjjDHGGGOMMcbeMFcNgFAwgB7+U/CDghHZhqzcenR8DKqmyKyISrkET6wPPBeeU4XvUAZGJIMflmnIIuZRTIEUH77nIfRDsZ6CH1QXRBfdUXYH4Luh6CcUfQZwHQqGhGIfmiYrEstiUNxEjEj2S1kbVPOjNisXpYnU6oRQYXXKNjE0XWaq2GK7xlwDpkyZjEULFmDxgoVobm6GI8YSRjEy2RxS6Yw4T1UGXNLZrNyPAjHlcgXFYhGeL8YszqcqzouO74hzRBQiaZlyui+Npv8KHSiBC0O8p8CHrAMiPjPGGGOMMcYYY4wxxhhj7I1z1QAIBRUo68P13HrAQcHoyAgq5TJcp4piYQLlYkkGPjwqPO46MuuCAhOGYYimy2wPmo6qNn0VZZXQJrEsVq7EClRNh64bcgYsWhcEgB/E4rWW8XF+n1iMR2yjaZqckovGIguYJy00NzWgublJZqdk0mk05LLo7GjHnFmzsGz5cixZsgQzZ0xHLpOV5xWJY4su0dTaimbRfHFQVdVgmCaSqQw8P0S+WEBVnJOsWyIGR3VKono2CAVy5HRegY9qpShroMQ07ZdXhaUBCUNF6FTksRhjjDHGGGOMMcYYY4wx9sa4agAkikI53VREAQLxvjg6grG+XqieC79QQFAuIfYdmsNKbOsjUgJohiJrgxhiP+q4Vo8jlNNg0dRUlK8Rin9kHQ9aqKpQKKBBRUR0sU68UG1zsRqKaLTY1iADC4boUEOIOPTEcX3ZUqaG9sYGTOlox6zJXZg7YyoWzJmJhfNmY+6s6ehobQTNUlUplVAu5ZGfGINp6TATJmJNQ7qpGZnGJrhBhLIjxm+m4PkqSpVAnJYGXbVgGwZsNYYqjquDpsGqIhDvfdFK5aI4R5oGzEPgFqHHDtKqD8UriJNjjDHGGGOMMcYYY4wxxtgb5aoBkFiJUHFKQOTDr5QQFAswPfF+bAxquYK02MaKQ6ixB1UNAS2GZgCmocmgA9UHoeCA+Ic+IKQ6HuKdoitQqYYGFS+ngAeFRXRVBkFUsZgCJbQ/JZDYhiozKnQKiIj9lSCQU03ZYtSm6NcKQyREr81JC9MmtWL21C5M6WhBNmXA1CkzwxX7+fCcCsbHRzAyMoD9e3biha2b8dzmZ7F39x70DY7g4LHTOHG6H66vwAtMBL44uCzvriObSMES16DRpkCIWBx4tYwYMWbKjqnKa+QicvKojvUhro4io1MReMYYY4wxxhhjjDHGGGOMvVGuHgCJI4S+h2qV6nw48n3k+5SoIYuA24YOTewdh1TXI5SZH1Qc3dINioUgCkKxPWVsRFCiWLRaYIO2oyLo1D9NJUXxD0UVy0TTxQYU+DDFq6nror9aBoYmto98GYuBBgUJy0Auk5KF2Gls1UpZFigPaCqq0BMb0nioXogha5hM5CfQ39eHnTt34ZlnNuNZ0bbv2IkjR49jeHgMrhfgxIlTsgB6GEB+ltN0ieOqVPQ8IcZh1wq/U2yHpuNKJhKUwCKO6cti8a5TwcTYCEqFCXGuobyGjDHGGGOMMcYYY4wxxhh7Y1w9ABJSgCJASDUv6CG/6yAKPZiGjlQiIWtxUHaHqsSyOLll6rIuBwUeqDg5TX0VyT4omFLL7NBVRTQqfB4j8APRfIRU+ENsQ1Ne1QIgtWabBhK2hVTSRltLDtOmtmPu3BlYsGA+Foo2beoUtLQ0y0Lr5UoZBarbQQXZ4xBBFMIS+yVSSVQdB+P5PIqlMkaGJ5CfKMFxQlTKLgr5khxbS0uLLHBeKpcRiDEHYuyO68p9qEC6ZpjwxRhdCgLRCSGW1yGdSshsEEuetw7f80X/4ljFUu0isl8eiopsazdmdjbKe50xxhhjjDHGGGOMMcbYG0t5+OGH4/r7SyRmLIDf2o3jhw6gPDaI0vAgwuIY7DiAFfuojI+gXBiTaRmGpkJRYoQy4BHD8134FNygdIo6SvagLA/EGgI/EusjWew8puwOlcqNx7U6H2I09JpL22jO5ZBNJ5BJp9DYmEEqnZRZGBBjCDwHbrUCR7SQpqUydDQ3NqCpMYtsKol5s2dhyuTJGB7qx8BAP0qlEgZG86gGETTDkGOy7STSqQwqVUdmgFA8aPeewzL7o7mlEUk7gVxTFoalwkom4FIBE91EqqEJhtgviE34sYp0tgmRoqNQFGMR56mpGvLDE/IYrx8FLd0rcNNNC2DXl9SEcJwRnNqzG4cOD6JYX/rmoKBj3nW4afVUmYn0apyJfjz15I8w+rOoSa+ZWP22X8c7W/bjP3/qaXEfXPHHijHGGGOMMcYYY4wxxtjPyFUzQGi6KlNVoMUxEqYBy9BlBgdNe0XZEo5bQUAF0sV2FABRKeuDMkU8T2Z3UGqFRtuLjlS5n9iQMj+CEKGcNqs2xRRiIPQjRL54Q+kYtODc8WmqLcqwEM3QNGhiOWWKULiEAibUty62oUb7+YEnj0/vI9GXIcadTmdkYCafL8Kp+mIfC7lsE7o7p2DOrDmYMX06GnJZZLMp5AsUtPChqBE830PZdVB2XISxgorjoSo+U99iaPLCUbF3XbyhrJaUnUBjrgEJOymzSH4W7Ew75syfi1kzZmDG+TYbCxasx93v/k38+nvvxOT0Vb/iX0iJbDumXXK+l7eZmDN3HuaL65KunMZ4tb4jY4wxxhhjjDHGGGOMsV8q2urVqz9Wf38Jq6kVkZnCwNkzUMIAoVuVxdD9ahmliVF4svi3J+tzqBRwCHx4nmh+IKe/omQPjYIW4g0FDBCrCIMIgS+2ldkgFBzRZFZIKKfSqhU9N7VaDZBM0kJDJgVTLKO+XZreynNl4MPUqV/Accso05hclw5QC9JQzQ7LxLSpUzGpsxP5iXHs3r0Lp06dQcUNYYhzSiZSclyJREK8t2UNkUJ+AoPDg3LKLF+MX9MN0aMKXwyWptOiMfpiHLphwBD9m6YFRQyCttENem/ILIBY0eB6IbzK6512oCDbOhvLlgLf/vP/ja889TQ2bdok2rN4YVcvfM9A54qVmJ2uYu+xPgRvkoyEid4D2CzP88rt+d096Jw7D+bYM/jqV7fjZzYZmaqha+4qzE8O4+mdp2qxPMYYY4wxxhhjjDHGGGNvmKumB5iajmqpDJrTKfR8BKKpmoax8VHk83k4nouIAh8UGPApQOEi8D1QfQ9ZPFzVZDCCghz0OYoiGfgghqHCsixYpglTV2GKUdgmZVJQcENBJmUgnTTF5xBqHCD0qxgZGsC+PYfx7DO7sOnp7TKwEfiuLM7uug58MR6qKUK1Sii7hGqDUCnyY8eO49iR4/JEfceHU3ZRyhdhGuLYho7B/l4MDvQhnUrKAIpl6XKsriuOGykolxxZFF0R10NRVFQrFbgU3Ah9ROL4ijhKEHrwxLFl5odmIJHOyPN8Y0Rw8kfENfoGHn36GJqXXINVHZdOkvVmtuSWd2Gmchpf+doWDNWXMcYYY4wxxhhjjDHGGPvlc9UACAU1KGJRqVRlUW/6g/Z8sSgzJGQxcCgyKECpG0EcIVLoM01FVcvuoEb/SXEsMz0MXYVtG6JZME1DBikIZX/IqaQ0KqgewzIVsZ76CcQQHJhiWUtTBjOmt2LurGbMmNGEXCYh9lMQhyF0sb9FtUHE+8D1ZH8xFVdXRKexgsJECeVCUW7f19uLzZs3Y+uzz+D44YOoFMfFvmLT0EVbaxOy6bTMVnFFP+VyFWVx/o7jyWX0V/1Uc6RaKsB3K+L6iPEFtULuqjgX3bKgGCYCcZw3no/RY6dQNtowo7P2vby5aUgsfSfuWWbipY2b0TNCWUGMMcYYY4wxxhhjjDHGfllddQosLd2Egg8cOXQQY4MDiEIfhfwY4sCTwQ3bNGDougxuiJUy0CAnu4oomCHe0/RXFAeIYsSU+hGrctopXdPF/hriMIbvhbJeiKrEEN2JPlWkEwZyKQu5tIUMtZSNbCaJ9tYmTJncicldk9De1gxFobohruhPRdK2ZI0QOq5tGGhubMSk9nY05HJQwwhjQwPiWH6tWLkYSiSWZZMmkpaKwsQoentOi/5ipNNZFIsVFAplBJECn8YuzimZTIqxJGWwxXOrYvyAZSfEOeoIxVmrZgJWOgcjlYUfa6iKY7njY7UL+bo5NwVWDkc27sTgFeqOGMkcFi1bBO/4ZuzqpdoodbqNzhkzMX/2IsyePR3Tpk1DQ9ZEfqwgzvvl/ZBsxwwsWTIfc2bOxJQpk5E2A0zky2idew2WTNIwOFqgr/oSicZOLFiyQBxn9ms6xr+F2TgP73nwJug9O/DoppdQFvfuleQmzcSSpQvq59ENI/KRL5ZlgO8cPdWEZStXoUMbx0A+RqJpJlYuWVy/Vu3IGTHyhaI4j/oO5JIpsM4g2dCFRQuWYt7cGWKfTrRnLVQKY3CC+vYXM5LomjUTC2YtPP995NLGy6+VOEbn3JVY2W3g9GAR6cYuLFx48TECjOZLoNgfY4wxxhhjjDHGGGOM/bK7agAEiRwOnuqDaVI9jSmIIh9jo8MyyNDUkJV1OOKYAh+1B7Qy56H+BJwyO6hAOcVG4vr6+ov4rMhC6K4TwKd6IVFUC35YKtIpA9lMAk25JHK5BHJpG6mECctUxTYUUFFkfRGa7orqdkRRIKetouBHFASySHoykUBzQyNampqRNC3RXxaxOE65VEJTcyuaW1owc3o3Fi+YjalTJonzAIrFCRnMSSZTGBubQKnswPMVWctD122k01Q3JAFFnG8UBmJbDaZlIKR4j2rATGVhZRuh2in40OEGEdyR4doJv25ePQCSys3B6nWd6Hv+ORwarUUENKMD93z4w7j1muVYMK8dra1d6Jo/H0vmzcesBh8HT5yFH14cDrCw8Lb78MBdN2Dpohlob2tHd/ciLF4yH9ObSyi134TbplTx0oHTF+2noH32Wjz4wNuxevF8TGltRfu5Y+RcHDjRe9kx/o00G8tuuBPXzHLx+D9/EyfKNPnZ5SwsuvNBPHDndVgyczra28V5LFqMpWJcM/Qe7DqVr28HmE3duPtt70CndxBjTdfgwbffIc69dq0WLFiAufPmoUMr43DPMMJzUZ+LAiAvHM3hgfffi7UrusQ+kzF79kLMWzAPU9ptnDx8HNWLhmcmJ+PtH/oQbrlmGebNqX8f4hhL5s7DzEwF+0/043z9Fs3EwuvegbfM8vHiaCMeuP9dWLv8omPMX4Cp7QmcOnzikmMwxhhjjDHGGGOMMcbYL6OrBkACI4kT/aOYMnkykgkLp04ch1Mtobkph1wmDUQ+PCo+HlKdDrFDHMvgBKEAAU15RcEPqglCjTJEarVAYrFfAM+jmiBUqwNIJChwoSGbTqCpIYXmxjQaMgmkUxYStg6dgimib6r14ThVWfTcpB0j0UcY1KfBUmAaBizRcqkMMqkUMskUbNvGxOgYxsfGoGqGHFdbWxNmTZ8izq0DDbk0lCgQ/TpiLAb6B0YwNl5CtRrA9WNZKJ2mxbJMXRzLh4ZIvDegGbp8iK+aFqxsA/RUFpGeQKAacnqwykCfvBavn1cJgOhJLL/7PixQT+Lxp/Yj79e+G92YhkVLDGx89PP41refwdatW7H16afRV23H2utXIDuwFweHHLktHWPykptx321L4Zx4CZ/99Gfxg6e3YsuWTTg4EmHRmtuxqEVsVezFC/suBEASzYtw//vuQTa/HV///GfwyJNb5DH29ltYc/NNmIdD2HWyNq3aT0OucxneetcanHnsM/jRyWJ96UUUFdNX3o57b5iH/LEf4XNf+DJ+uEmcxzMvwElPwcrrbkNm+DkcHaqlTujpZixfugTpwMbUhe3Y9uhn8KVvPy2v1dNP74HTMQOrVy9F0+ghHB6s1M7jXACkwURm+SLkt38bn/vyd/Ds5i3YtOklFFrmYcWCafAGTuD0SPH8uRvWDMyfF+KHj3wB3/7Os+e/j2G/C9fcsBLpsztxaKSevaPq6J63EnNzzeheMxuDmx+pHWOLOMb2gyg2zMWq+VPg9h0Xx/jpXV/GGGOMMcYYY4wxxhj7RXTVGiBU/6KltQ0NDY3oHxyEquton9SJbEMT/CiS00OFsWjilYqhU4wDCtX+UGWjYIf4vxb8kGrF0anJeIhoVKuDCqJTdodtGUinbDRkUmjMZWRgoiFHwZAsWptyaG1pFK0JLU0NaGrMISO2a2rIIZ2g4uUmUskkklSDI6QAiwu3UoUqDqKJ4+TSGbQ1t8hpuyhu4jkVDA6cxQgVP0+YmDd7Flqbm9De2oJMOgW3GsIRzVAN6JopxqkiCiKZZULnoYmB17JRfBmAoUAOXQcZYjDEPvYbWHRcXPvsjHnY8Lb34uY5BrZueQG9VMOkLvCO49uf/zqOnKjIcZ8LUJ3Y/xQO9itYuHhqfUt63t6FdbevQXHvE/jsV3+AwdK57QMMHdiMz/3rD5DXs/Wtz2nG2vvuRtPYXnzuSz/C0ZHw/DFGj27ED54/is5198vAyU9FahpuedcdsPpexNP78ld86K8bk7H25hXIb3sUn/z6Sxg+dx5+CS/+8NvYfLKC+evvREuivkNdbm4X9jz6NWw7PnHRtRrDi498DS+eqGLJ2+7B9GR943O6pkF56Sv4/nOH4fjn9ili29f/FS8M6lg6vwuGnBuuxi0fxiNffBQnTjuXfB+H923E8WHtku/jvK4m5H/0FTzx/BG4QX2fYj9e+uoXsK+YxdIFndCpMA5jjDHGGGOMMcYYY4z9ErtqAITqk+cyGQyPDMMPIsyevxCZpjaoiTQmKi5KXgA/BuiP/gPKwohDGdCo1x2vtXpfMW1Xf7hLS2kbCo7QK9X/MHRFTmWVMC051VTKtpGULSFfKbjRkM2ipbERTQ0NyKZTsrZHNpmSyyjTQ1M0Oc2WT+PyfIRiPU23ZSXTmDFnLubMngtD08W2CbS3NotjGXCqtSBJR3s7Fsydh2WLl2LmtOliO1sMuFZPxBRjpPrqKhU3keOvBXl0ynKhcwx8sW0gp/9SxBhU1YCimfK8fza6cM/v/B7+8A//sNb+4A/w7977AO5Y2Yh9T38BT20/fUmtijiuwruoHMg5getidGICZkcXGurL1NlrsDhdxY6dx1ES53e5at82vHT0wtRR0uSFWN9h4viBnRgtX1aMIvLQ0zsIX2/DrKnnjvJvkcDy2+/CkoYQL2x9DkPVKxe/0OasxgJtBD/affrClFXneOM4cGIEqYZOcY9Z9YU11aPP4sWT4/TNXyLy8jh0og++MR3dbfWF5xSOYst2sa7+8YIxHDk+jKaWFnn/nHPV70Pcm6OFIqxJ3cjVl52XP4qtO658jL0HetHc0iqDdowxxhhjjDHGGGOMMfbL7KpPSbPpJJTYx4njx9DaMQmZljb4ho2KasK3MgisFCLDQqTECD0H8MvQFR+KFkGlvz4XyyPxEimKrGEQU/aHrsn6IPTX6YYJ2TQdsCgwYdvIJdOwxUIqpm5AQ0I3xTpTLLORMG3Yplkrdi7WT2prhV+piOYgbSfFuiTiWIMqtg9CDaUqBWjo9FQYqo65c+dj/TXXYOHsWZjU3IyZ02Zg0YJFaOnoQirXiBnTZyGVymBq91SkEymYqirHlDJ1MRIf1WpR9BvKotQ02xS9p+m/vHJZbGchK/YxFEucdgKW+dN4uP9ahajkJzAxUWtjo6PY//xT+Mf/9jd4ZONpGby6lAI724jJU6Zg5cqbcfd99+EjH/09/PFv/z5uWtghH86fuynaOtvhjY+iJ1+4YmaF+HZf1n9rR5ucjoym4JoydZos6H1xa0iKL1z01tTUXNvhJ6agee4K3LKwDYN7v4/th8evMkaga0o3wiBGtrn9ZeOhZseOrHVj25emgIwO9MK//PJJMcbG8zQDGxqbGuvL6kaH0H+V+iZU7+bi4IckrlUy1ySu1VSsWnUL7nnwQfzqR38ff/xbv4P1s1rE/Xzh+zhv7OrHCIKgdgzxFTDGGGOMMcYYY4wxxtgvs5c9Wz2Hamf09PQgkU5j0uRuDIyOITYszJy3EIuWr8Kc+YvQ1Nwmp8bSDarToSKMQvnglV4VlQqhU6H0cw9qa1NgaXpteix6RmuaGhK2BU0R26oUHNGgK1Tbo/awOApjxJRZQX+1Lz7HFHmgp86ir8B3YSXEvuLYZddB2anAD0NEoo9IdB6L8SiGgUj07Yn9KPjS1taGSR2TkM3mxBhUBIHoUzQlVqGathgTnYuJTNpAKqGLY8Wy4DrVHFHFmBNJG6ZlyewWRfxHU2+FQYBysYxquSrHqyiGWCnaz8wAnvz0p/CJT3xCtk9+8pN49Ieb0ee8PD+A6NM34L4PfAjvfd87MWdSEvkzZ7D9uR/gu9/7JvacGr0k2yGTyYjz98S1vnJfV0IF41XdxOKb7sFDDz308nbLUoRuGeX69j8p3WrDdTddD3PgeXzjid2o1pdfSS6XhdnUiTveft+Vx7SuE4VyBVfOH3l92bOux/0f/BW85z1vx8x2CxMnTmDbc0/gu489goN9E1cN6jDGGGOMMcYYY4wxxhh7ZVcNgJSrVRlAmNTVBc2wkMrkZP0P+oP/VCYDVTdkLZAoVqHUAwcGBRziGH79gbmqUgCEpvmhx7gKdAqWaDr90bv8K3XLspBIJsWq2rRSmmi0joqnR6KFlHERhPKV6iNQk6EHRUPF82AkbGi2hUD074ptqC5JrKiINAWh6EihY4kxKYaGUNNgpdPiHBqQSmfFeC15XHEiVCQCqhh/FCuoOi4cL4Tri+a58thhGEAV+ycSSZiWLcYn+g8jaKJ/2scR+1Srjvzrezp/GQj6eaRMxTsevAlNxcP4zP/9J3z98cex5aWXsGvvXuw7egIjpUvnYiqVyrDE9TXMq0/pRcGsi+XzBYRuFU9+4X/j4x//+FXb1zeequ/xExDfcff178SKliKeePwFDFdfOUwwOjqGQs9BfP4fX2FM//BZHOm5dDqvy8/tYtlMWgbFCvmJ+pKfgDJDfB83IDmwE58U38c3v/8EtmzbVvs+jp3EWNnnAAhjjDHGGGOMMcYYY4z9hK4aAHE9H2YiiVxTCwzx2tE1GclsAyJFgxcpmCiUxTahDI7EoptALDNoSizKmvBrAQtAobwP8b4W8KAMD8oMoXgIPVw2ZNCEAg+0QKyjwiNieS2IIPoJAhmE8MNABiIoMEK1DagfmnqJZgFyxHqXipOLfTXTgGGbMvBBBdod35MPkCm4Ua5WUHEc8UGDZSdgJ1LQrSQUGQjREYkuwlhBseIiX/JQrPoou56c8orGRePXddG/bokudHh+gBJlDQShPF+n6sDzqCB6JAMhP4+M2XOwwFJx+sBODBacWsYMXXtBs0w05XKX3BBOoQA1nUGj+P6vHArIYHLXpdN9jQ0NwxfXalJ3N3xxvZ2rNE9cs59UatqNuG9DB45t34KDA6+eJTF4th/JpmZkqe7LFcZSa6685y7WPGUaLquLXqMl0d3RBD08jd7BVzv61Znz5mG+GuLYob0YKdJ9ftH3YdtopkCj/MQYY4wxxhhjjDHGGGPsx3XV56s0jVEi04hcU7MMelS8QAYSoBkoVhzkSxVQ9odhJRCL9WFEWRz1qZ9kFgfFMsR6g5bROioQriIKI/g+ZXfUiqLTFFfyPYVKlHMBE8r2oFobVGMiRCD2oYfT1M7VUbBtS2ZhVCpVsYeCJGVnmCYUcRzan45fyOfF+ooYs46KGC/Vx6AMD/qs2wloZoKiI2JMCkJxKQwrCdE71T+HYRtiGwuKaciABz2WprFoui6OY8PzIoyMUN0JBbo4x6rrwhGNAjzyAvwcOjcd2ZUyGxrnXot5nen6p5qJfc/jTNyCO9YvgKa9fJ8pG+7Fsvb6h3MGduOFXgXTZi9CU4rqfbwK8X3NXPd2fOTuFdCoqvyrSbXi9ptXIDm+B089sxeV1xBHCU9vwSGnHdcv6X5tx6hLTF2LNXNa6p8uSDVOwZK5k1E++DyOl+oLfwKv9H20zduAGW3J+ifGGGOMMcYYY4wxxhhjP66rBkDoQX5LWxusZAqOF6BUcaGZNkVGZPaFZlrQxWdNo4wLUz7IpimxVEWHoRny4S4FPUzDlBkbFBSg5730l/+uR8WaqdWnmYoou6N2XHqhv4Kndm7qLHqhjA4KhARyeqwYhi6OIfYXC5GijA4xllKhhMG+AeTHxuCUyhjqH8Lo0EgtS8PxMD6WR6lUkkEYGi8Fc+h8KINFgS7fV8R50hjNZBJ2Oi3Okc5PldN6ua4rxqPCtpJyoK4bIJ1qQDqTk0EXylihqbIoQPPzKDh2FPudCIvX3oqZnQ1IinNMpVKYsuTtePC2ucjnxy6pARJWT2DT0/thL7kTv3rvSnSIbVO0T7YJi9/6fjx0fQq9Jy+bAiooYuuXH0W+cxk+8J6bMS2bkfvIYzW0YNmtD+JPHlxR31hcTdXAwhWroVbHxaf6TXBVCqbOXIv5M3Rse3wjxmNT9nu1lqBsILFXUB7Gc0+9hIYND+Ij71qB9vp5JOm1YxZuvv838Cs3T68d4iJjp4ew+K67say7BWnZZwrpKUvx7g+8Gx3eQXzt8SN47dVRXs4/fBgHAh2r19+IKe05OWb5fSx7F9514wxMFPOXfB+MMcYYY4wxxhhjjDHGXjtt9erVH6u/v0ScakSyfbKcIipAjFjVZKaDqioIPQcGIjj5cai+CzVwgdBHVA8A0F+0U6aGrmsyY8JzaQqrAIZ4H3gRKtXaFFGWpUMT24aij0wqgWwmA9syQPkYlAtiieNRcfVzU2dR9XHRbS2AIVrsBfDrzSlXMdg3jJPH+uC7FXEcH77jwiuXEVSqKIxPoFQsIpVOwk7YMrAhIyui7ygSRxRdFsount78AnbsPQbDspCU21pQFXEM35MF1TPZLBLJFArFkgyUtHdNQa5lEgpOBDXVgFRjGyLRbeHUAXmOrx8F2dbZWLY0hyMbd2KQTuBV5XH0dBld02biltuux+pVa7F27WpMb3TwwqYfYsKehhnZPJ577ki9qHiMsZE+5BUdbXOuxW03X481q1dj7ZIVaEEvnv7a1zHQtgazzT68sO80fJqTTAj8YfT2OWieshg33XoHrr1mJVavXYtlq5ahEaPYv2c3Tg5V5LZaZj5u3NCBHU+/iN78K5UyB9TWubjv/rvRLr6T5tlLcY3oc+0rtDmTdBzZewKuOI+J0UGUPQ3tM9fgtptuxJprVmPNunVYPn8y4vJZ7Nu9FwP5WjhDTzdj+dIlCI5+G0+fyeLGu27HnRvWY+XaG7Bu2RSUzuzGd7/zJE6MXVTKXfx8dM1dhfnJYTy989T5gN7FGmeuxMrmIp7ZcQyBvFbjON7jYPKsubjttuuwauVarF+/GlOzFWzd9CS87AxMTozh+eePwqEOVB3d81ZibmLoqsdomrkKK5oK2LTzeP0YjDHGGGOMMcYYY4wx9stJefjhh6/4lDRsnQ5z2mLkmpsxODaKiufK4Ed+dAh65KLvyD4Uzh6HXh6HM9wHzXdgqBFiVewbUE2Mqixybls2yqUyyuUq0ukU4iDG+ETtQXdDNgHLVBF6FUxqa8C0KZ1obkiLfgLYuoJ00oRl6DB1AzoVK6fQiAx+AAlFh1suoViqYGRsAq4XIBB9jwznkUgYaG9pwZzZs6DEMXLiuM1NTSi7FbR2tqG5pRnNba0wxfjo5CmwQSUpegdH8fH/+1lsfn4HmtqaZcH0REJFHJZlfQZNt9De2YkGsXxsPC/3nTRlBhJtk9FfDJDqmoPmqXNRdXycffrrdIqvK9POoqnJRL5/FNUrPQ2/IgVWKoPGbEoW8Y6iANViHvmKj0xDMzKGh6GhPC6pYqJpSObE9bB1mTIU+x5KxQmUnADX/cqfYVn+O/jn77yE6iXpEKo8Ti6Vgl6fCcv3PHEvTKDqBucf3puL7sPv3GDi81/4MvoLrxzEURKNmNR4xaocVxS4RYyOFul2qdORzGaRTdriXqb4VwzfqaBQLsDzLlw/u302fuUD70O0/Z/wTxuHkG3MIS3uFRKGLkoTeXEvXVbnRVzLZK4FDbqD/pGivDcuZ2Za0GL7GBgpyCymGgV2JovGdLIeOKTvY0J8H6E4bjNSor+hoULtHMT6lDhG7hWOYWVb0Gx6GBDnfeEYjDHGGGOMMcYYY4wx9svnqhkgjpHCeGwglU6j4rpwfV9mcaiIELhV9J8+gaylI6gU4RbGYasq1SGnJA2EQQDX9WQgRNY3iIFqlbI6hAhySioqxWDqlC0SIxL9WqaGVNKWzRLLdU0BlZ3Qtdo0WjSdFk0zRfvTMgQRPMcV62wYplXvU0Uum0FrSyuam5uwdPFSdHV1oqO9QwYtBgYH4FH2iq5DE4OlYujUp6JocmqtM2d68eTGF1EoFZFtyMj1iH3ougJTvKfYSxTG4rOJRCKJTDYHw07BjXRUQgV2QysSovliw+LJ1zsDhK6zi1Kxcmmw4jWgjBuaCqxYLIrXsvhu6fF6LK5nBcWy+/JplyhQUC3LDBq5T6UCT1x/aJ1Yd9tKuEd3YN+pEVmU/oJYHqdcru1Djeqx0PRpFxhYcfvbkZvYgZd29bz6dFKBc76v19LK1VoR/Asi+OLeLYnvl9bTNahQ8fMLERLpXAZI3L8d20/k4VarF/osV+X3eyUUTClWvPqnl6NAHxXZvzwsEXhX/j5cuubi+7h4+1c9hnvlYzDGGGOMMcYYY4wxxtgvG/qD/iui7A3K4jhy9Cg835c1ExKJBDKZDPr7+uV6XdPhOg4Stg3T0GTgg5680vRX9NZxQtEcUJFyyjbwfcrSCMSnWAZAKPhA008F4tX1fLGtJ5dpugEqoE7ZHtSoP3qgS8sgmieWVT0HgehDMXTYVMshm5U1OxrbWjFr/jx0TZmKZDaDzsmTMXnGDLRO7kYmm67VB6mUUSkW4ZTLMmgShiFi0efg4CBGR0dlZohlG+JVoz/Ql0EcyzSh67qc3kpRdaTSWRimjUhuABiWLc+vVifkl4GF6RtuxiyrhJN9wxSP+vElZmLRVAU9hw+gNiEWY4wxxhhjjDHGGGOMMfbTcdUASDabRWdXFyrVigxyRHEkp8CqVstwXUdOZ1UuFeE5VVCJ88D3YGga4ihGSKkAMhASw/ciOdWQYdRqg4RRJF+pxfXgAQkoo4PqdgShzCKhdRT0oOfqQRjWgiCiUTCmWCqjJMZQDQOMFAsYL5cAy0C6qUG2lGjJxpxYXoRDtUnEAA3bwNTp08R4XAwPDsAX+0eeB/rz/5BexVgHB4ZQrVRgWzosyxRjVsVYYniBJ8blywCMTQXXE2mYVlKMTBXXxBCfU0im0rKge7FUgi/G9WagqBqW3HIL5s9KiXOvLxQ0M4FVd9yPB26ah/LJF7Hn5OjLs0ZeC/ckvvH3f4eNhwr1BYwxxhhjjDHGGGOMMcbYT8dVAyCko6Mdkyd3i3cxxkdHkB8fF6+jSFDtjDDAxNgYoiCE57myvgMVPKcABwVLaJYqqrNAQRDK4jBNA5pYQJkgVBxdFe/PBTVoOb2vOtXaNEk+1YiQqRZyuiq5bRjL4AgFQCgYUfIcuAhRDT24SojQUBFqCkJdNFWBE/soi3UUGIl0FVUxxraONrS2NGGwvx/FQkFOvUXTD9F0WPR8f2hoXJxqiEzaEi0pxxpRdohYR+dBReCpCDpNp5VIJuT0W5QFY+gmkomk2AZwHVdekzcLzZ6Gex74ffyX//Ln+IM/+APR/gx/9qd/hNuXtKN0/If4zL9sQjGgK/QTiFwUxD3lvDniRYwxxhhjjDHGGGOMMcZ+jly1BojZNAlRpgX0p/+KpkClIEEcopwfkzU/vIkxFAbPwox8mHEAg+or+B7COEZI2RL1fqgQMwU4qG4G1ZKg6bB0KhZCG8isEqoFUuubMklsU0cqYcLQNbGfUguaiI1p6iyaJovqkChimeMFYvQ0VZYGw05A03Q51lw2h85JnTIjxTJMWJYB33HEoULY4jjU95kzZxCLbZtbW5FIpWCKfSiw8vgTm9A/NIS2jkY0NjbIjI5SuQjLpumvDBiGheamVjQ1t4j3JiJxbF+MOtBtaKkcHFVsk87BtC2UTx2S5/8LTXxfw6cP4ciJMzh59Bh6ek7i5MlD2L9rJ57fuhlPvXAY1Z8w9vHzjIJ7+dFBnOzpxWjpVSuTMMYYY4wxxhhjjDHGGPs5dNUMEFUzEPiKeKPDMAxZ4yNl6TAjF0F+DN74ECwKfiCEqkbw4wCBeB+FDnS1VvODYhyaeKXUCM9xKBoiAx4UjEAUQFOpFggVFVdBU2JRkKNQKGF8dAKVsoMwiOXUWK7noVqtyoLapVJBTssVRRoiTwdCA2ElhBmoaE81oNVKi5ZEVyqLVBAiJ07RpOwUxwV8D40NDWhsbkbZrcKnibYsU2asjBXymChNwLRUNDSmxbHF+mpRjE+cE10Gce6JlI2kaHRiVAi77IWIrRRCM4EokURK9KsmLUTamycqEHpVDJ05ggMHdmLHjh2y7Tp4CD3D4zK49WYUOgUc3r8LR/q5MgljjDHGGGOMMcYYY4z9orpqAISmfBL/Q1V0mf1AgQzfraBamIBXHEdYLkL1HSihL/9i3g89mflBQYwoCsV+kFkcVPuD0FRXhIqOa5oCTaesEvpMhdBDmRViGob4XC+W7oeUICL6C+G5on+fsj9qU0spsSKOqcBzxDIngBLEiMU25bE8Bk6ewuEdO6G5HgyxfWl0FJbYxxT9lotFWV+koYmyOzx4lE2i6RidGEexUsbYxCiyubScoisS50KZKXQeNEVWIMZE03t5PhVqjxCLwXsUx9EteLHYXrzamSw0y0ZAOzHGGGOMMcYYY4wxxhhj7A1z1SmwrJYuINuGIKJ6HIEMfpQmRjA2cBaFwT5E1RJUtwpDjaFEvlwfh5Gs1SHrfKg6NNEoD4SyOGg5TV2laHKmKllcnIqq0zRXulhuGRqSiQSStgnLNOTUVcmEVasdotEOkEEQqhEyMZFHIV9CYaKAcrEAt1JGtVRCfmwU48Mj6O/rQ6VcwsT4KPr6zqJUKmJ4ZBhDIwMyUGNYol/bRraxCZppigHpOHLsBJ5/cQfaO1pkwIcyTuK4NvWXJsZAAZCknRTrTNjJLGLNwkTFQ6KhFZ5uw861wMo2whMnSDVPnBMH6leSMcYYY4wxxhhjjDHGGGM/a1fNAIllBkiEIPBlsXDKiKiUinDKJcTiPeV16JoCQ/Sg0lRSYnuFip8rlDVBRc5rhc6pn8CnfiKZwUFZFEEcyumTKBtD7ADTMqGJ7anguWXbMuhBRdApm4QyR2TdEEOHLoMVqswKoWm0FEQyg+TcazqVRGtrE5qacshkkpg6dbL43ALXdXD2bA/2HdiHk2dOIRZjpvofqq4hCCPZ59mzvXJ6Kyp0Hoqx0uxOnueLfqk+iRgnbSb+871Q9OfDEY2qlii6CdWwRZ8mQsoEiXXxqtMlZIwxxhhjjDHGGGOMMcbYG+TqARCKAMgpsADL1GFoCrxqGW65BA0RdLGSHvNrFPyIKUghtlVV6Fo980PsS4EECnwEQW06LVkgXQZBxGc6iKLI6aVMgzJFRF+UCWKasuYIkUGSWJHTcYUyg4TqcGTQ3NKKttYWTGpvQVdnOyZNapOvs2fNwPLlS7FmzSosX7EUc+fOxrx5c7F42VKsvf5azJw9ExW3ivH8OMwEBTtMBFGEquOhp7dfjEWTtUco1GHolpyKy3d9KJECy6CJtFT4YhylqoeS4yOZbQR0G4adgWYlZQBE05PiGthy/IwxxhhjjDHGGGOMMcYYe2NcNQBC01MZuoo49BF6Hny3imqpAN+pAIEPUO2PIEAoGqJIbk/1QhRqoluxCB4FEKiWB2VQ0LxX4n96S5klMb3TVKi6TtGW88ek6bNkjY16AIamkwrCWBYdp2m0DMNCJpdDQ0NWtAxyuTSSyYQspC66g2FqSKUSSKaSMmuE6n20tbdh8pTJWLlqJUzblPU+KLJDgZh8oYzxfBEnTp2BQ/VEKHNFN+CKsSuUzSL+08TAE5Yljh/BDyJUHA8VN0SmoQUO1QFRDbGfhUAGQGzRdy2AwxhjjDHGGGOMMcYYY4yxN8ZVAyBRGKJaLmFkaAgD/b0YGR5EYWIUgedQagdFJuQ2cUhvKX9DBxX4oGwNCiJQTois/RGLg2hUS0OBoii1aa+IeE9TUFGQggIeFB+habNoh4imuKLAh+ejXC7DcV2ZTSL30TSZqUEhkyD0Ua1WUC7lMTI6jNM9J3Ho0CEcOnwQe/ftQW9/nzwe9e2JcSuWCTuVkjVAJgolTJQqMtBx7MQpnDrVD9+PkEplZfH1cqlE8RoYplkLBhmmzEKhYXhUdF0Ty62kDIRQq7qBaL5YVwv6MMYYY4wxxhhjjDHGGGPsjXPVAIjrVFEqTCA/MQrPrchi53EUgGptGIYO27ZlQXBNt+TUT1BtBLGKSNHEK1XlUMQrJXHUIhAyo0NVxf/quYQPGBoVPzfEqyZrh2gyCFLbNgxCmf1BwRHX9eBTPRCxTSyGTHU7KFZCWR8hFWAPPChifFUx5oHBPoyOjWJYtDzVLPE82hCGacl6Ig3NzVDFuF3KXolisT7Exk2bRb82MtkGOI6LotgvkUzA9z0Eom+a1kscABTWiCgrxE6goa0NdjaH9u7JaGpth2EloGkGfC8Q21OFFMYYY4wxxhhjjDHGGGOMvVGuGgBJJW1M7u7EogVzMWfmdOSyaShRKLMzqBi4bSdg2il4ARBrNgLFlK+aZSGgLA7RdS0TRKxXZGIHqP4HfaC6HxRIiYIAgedBEcso24Km0/J9H1Q4nYqiU/2PwK/VDAlFR+LwEIeXARBF02AlTKQySSTSSdgpW7ymkG1sxKTJ3eiaMhkNzU1iXJBTXpUqFRm8sOwkrGQKDmVsOB72HziMI0dPYfbsKbATNkbHxzE+MS6zRmhqLVWMlcZO1U7onGJVRyTGli9XRavAoSm+aPD1K6lQiOaqV5UxxhhjjDHGGGOMMcYYYz8LV31UH4VU38OBEodwykWMjQzLrBCqhUFTUKUyWaRzDYhUE6FiouzHKDgB3DBGuqEBRiIhAwOGZcAU+8jpr2gWqxjQKdtDrIw8cQzXk8EQTaynY/riM9XaoPoblP0RBDTVFmWC0PRTVEydgisKQqojIvahQIhCARXDQCKVQiqbgWLo4rUBlvjsiz5K1SrK1C8oU8WQr54fYWh4HIePHJPZIVRjpFiqIF8oiGMGsG1L9GfKKbqg6mJ9CEU3EYnjFSpVDIyM4vDxE6Idx5mzPZiYmEAYerU6JBQ9YYwxxhhjjDHGGGOMMcbYG+bqAZAohFstIz8xhrM9p9F79oz4XJUZETTVk2WnYacbZB0MJ9RQDXUoRhK6nYAXx/DCECEFNWjKKFWHYRjQVFVmelChcyWijI8QgSw2rkDXKeMjhu/5MlOEWhAGMuhB2R+UPEItopQS0YssUK7p0AwTZiKJbEMjOrq7MXXGTNkmT5uGXHMzILbxRB9+DATiOJ7og4qdQzXRPziCo8dPyT6HhkYwPjEhxuOL8xP9q1TLJJIBHM004IujpnM5eRzdsmFnxPmnkjQUeL4r+vBhqApMjRaJ/hljjDHGGGOMMcYYY4wx9oa5agCEanFQTQ7PrSKfH0OlUpHTUtGUVJphiQ10KJoF3UohVA2kG1rRPX0mmtvaMV4soOK5Yr0uMzaocDlNmUVBEAp2UBYIZYPENH1WGMmAiKkb4lUF1f2gwIjneaLVgyFRiCAKxPsAtYLpVAsECEXfVJuDMkzS2RyaWlvQ2tGB9o5OZBua5Dh9Cn5Qn2LbYrEq+hHHouLlFQcHDx3HmVNDKJUqcFw6nifGWgvGhBFljESiD1Vmf1CGSdukDnRPnSJf28RxOru70NTWDCthy/1URZyLGCfEvowxxhhjjDHGGGOMMcYYe+MoDz/8MMUSXiY3ayHUSdPR03MSp08dQ7k4Ds134Y2LVy9AzkrCr7qYyJcwPDEusy+mT+vEaN8RHDq4D6EfQI0VGWFJ2zYsXYNbrSAOPLEsEuspnSNGKqFiUlMDUrZF0RDEolmmDtPQZCDCskyo4pWKpxuGBSuRhG2LZWogtlGgKxpMTUdjtgFtLS1IpzPIZXJoa20T3UcoFAvwAsrIUFBxxPHFa7HkYMvzO/Hk0y/J8acztamuothHKmWipTWHXC4hjhHDSubgRklodgZdM+Yi0ToJFVhQsy1AMovhgoOKH4lxpZBIpmGJc9XEOZx9/F/kdXy9qNoK/O7ffgTT65/PqYwfwj//z/+DI0XxQdHR0DoXc1aswG03LkRnJiOucYxiz1E8/aMfYvfh4xgoubUdE0144CO/jRvmA1/62H/B5uHa4ku1411//O9w8+RmSnypC1AeOo7nnn4cm146irFqffEvDVVcujZMXbAGt193HWZ2JKnmPlCt4syRp/HFf34MZylQV2d0XYc/+r37MMmKsO+b/4BPPHUE4WU/gam2blyz7DqsvnkNJot7k651qdSP5z7xP/HIccpFujpN/FzOX/MO3HfrOrS2iJ++YhH7N34LX92yCyNFF523/gf8p3fOq299ueP49B/+M7L3/gfcd01Xfdml4ng//vbf/z2O1D+fY6a78d7f/o9Y1ZnAU3//7/GN/fWT0kxMmrcG9993G+a2iZ8ZFHHge4/gXzfvxHihfu9dRtWWi3v7V9Gw/cv4s89vFj+/l12g9lvwZ//5XWi+cBNK7tkf4H9/uQfv++iH0Kyexef/+n9h1/Cl2Vhdi+/Db/3GTQi3/hP+9It76ksvSDVPx/rb7sL6tfPRZqgol4dw+LmNeOT7mzB6hXtba1mM//DbH0RLfi+2nDFw23XL4A3uxT/8n0/hdL5+bCOHaz/wu3j30jRe/PL/i88/N0A/hhexsejdv4vfvLYLJ37wd/jb7x4A/XpE6/X4f/7z/WinefXyO/HXH/sUTnqXXgvVyOBt/+4/47bZKTiFY/jU//gbHCjUV9apiVY8+Ov/HmvbR/D9x/pww0M3Q/wmuCJvohef/vv/hb29Tn0JY4wxxhhjjDHGGGO/uLTVq1d/rP7+EkouB6utGaOjQyiMjyOXzCChWAiqISolD/19I6hU/dp0V3GETGMOnlfBxPAAqBC4LHAeeNBVBUnbhKHT9FcR4rD+UDAW/0cxbNNAYyYpXynrRGZ5xKEMXtCTX5pyCwq9EfsrGpR6hXE/9GRWBz0OpEwTzbQQKTqqri+LpFP9D6oRQtkbNLUWZZG4VQ9qrOHMmV489fRmFEolZLO2rEFCtU50hGjIptDUmEEqZcsC623tXUhn2xBSrRMjBd/KwmrtAtLNKMYG4kQaeiJVH18sAzeGGmHi6F45zteLok7CurtWwDy+C49t2or9Bw7g4MGDOHDwKI6e7ocnLl/j7JvxkV+9Hzcum47K0BFs3rQZe/uH0Ng9H2s2rMb8ye3oPbazFrQwEli4Yi2mtQL7Nm7EmUrtOJdKY/61azDVDrH58a/iiU0vYH//BCZPXYYlq1eh3RwW4+iX04X9oumach2uv2kmCifOoizun9cq17EQD37kw3jb+oWwgzPYselZvLT3IE6OBpg8sxEnN23HhViSgXnX34Zr50yC63hobQyw7flDqIifg/Na5uLDv/oR3LRiGiYOb8XGrTvENT2GqtoGb+x5HOqnJ+NXN2X9/fjovRsQHd+Ebz26CT1RO9bdvAHddgH7j56GW5pAYbhX3ivn2uHDLqbMn4SxnT/CD3ecQLE8gcHeU5ds0zugY/L0ZvRt/jqe2jeMy3OcFt35m7hteYv4GQJOvvQYDtZPurF7HT766/dhyvgOfOVrm3BGnY61G1ahVRnFwaNn5dR0lzt3b9v9+7Bp9xk5Bd4l0jNw0w3zUT28HT969jnsO1Af59E9OHCkiEnLFmNaQwaDp3bjaH+5vlPN8rd/ECs68vjh5x/FseKlwREy786P4q3zPDz/7cewefdBZLvnYNHSVeiwBrB//+X3to45q2/EDctm4PBjf49vPz+IpnnLMKu9Ef7AERzpnRC/8cS9tfYhfPDWmZg4shlf+/5OFOmH8yLti+/E+9+6FGnxO3L8+Et44cgwxYaB1FTccMNCpMXvRdjNiPqex77+SwMTRts6vOvu5UhrQOCOYefm5zF8WVypcdIK3HnHKow+9Ul8fe8gJkYHcPSi7/bgsRPQGtvRIn7nDe/9IR5/4aicKpAxxhhjjDHGGGOMsV90tWjCFeimgZH8BE719sJMZtDRPQ2JbAsUK4uJaoRUUxtmLlqC9TfehPbOTvT19aKcH4dTLgFBACWKoMrCHQF8z4XnVBH6HgIqfB5QjY9INAVxGFNpchkoMQwNpqHL6aQoCOIHPnyqA0LBFLF9IPqjKbh80YcXRGJ9BE/sT38t7UcKgliBL5ojluVLFRSrVZn94Yk+XI+O7aFUKGJkeAhlMU7TiqHrookBGAiRtk3kkgmkLBOWZSCTzSCRsBGK/VKWjYZsDklxLQwjgTDWEccGDD0htk2KZRRIUeH7LsolcQ1+RryJw3hm00Zs3FhrW5/fhRI911Un4S3vvgfTm0zs/8Y/4K/+5lN47Icb8dS3voWPf/wf8dKZElrnLsZN61cicdlf0r8ayuLpObYPu3fvxotPfAdf3rgbTmChffJcpK36Rr9glrz9PtyxejbSFHB7rVQdNzz0ESzvyuLM9i/ib/7i7/DVJ34kvoen8MS3Poe/+svP4NBFf+qvWDksnNEhfib2Y/O240D39bh9sVFfW9M9cyGmtzVi+OxmfP6z38KTT9P3+kN8+dMfx/d2vfrUap0z5yNpnMH3v/JdbN39Er7/tcfEGBR0dncjYeko9R85f6/ItukZ5DtnIOkMYePTBzDmBzh7dM9l2zwLV2xj5A/g0ceP4dK7W4E+/26876YumLUCPRdRMO+m2zAp0YevfvK72CLG88TnvooDgYLFi5eiKZeob/eTqYwewZZnL4zz2Rf7xO+GAew8NI5YN9HdPQWXHEFZhOWL04jPHMDWsSuH6fInt+ETf/9JPPHiNmx/cSs+8ZWNKDmBuLfnI2PXNzrHTGDGrNlIKoexbVsBfv4kvvr4DoRqCtddu0JebyXZhZs2zIIdlPDcpqfQX770uEq6HbffugYt4nfQFWJBUkn8PgkCFTOXL0Pqkp9VFV1rrkE2qGLYu3rYsWnxKrSZZ/Hc1lFURk7j+Yu/W9F27fPQ0JJFFBzAI/+6CSWewY8xxhhjjDHGGGOMvUlc9WnvRL6C0z2jMJPN6J69ENnOqbAmdaJhxgzMW7cWTTOnY+r8uZg2eybSiSQU14fuR+LVAxwXRhjBVnXoERBUHbilCtyyC8+NEIgW+bEshE51RTRVgS5GkjB00ZeFhGnI+iMRBUBcF77nIaTMDtlqQZTIDUUfEUIvguf4ol+xjeiTCq5TzZF8qYB8sYiq56DqVlGqFlEsFzA2OoTxsTFZr0NTYsTiGBSAodokSdtCNkPZHynYlgXbMGDSNtUCNLeEVOSiTYvQJpa1qxFa4hAN4jyzsYKMbiFppqDGphjz5Q+CX08R4lhcz+hCIw3r78a6dqBn69fxuc0H4IprF9J6CgaNH8dnv/AUxiId85cuQ1vu8ie7r10chSiUyvVj+6LVVxAri9mLF2P16tWyzZvaDotSBM6z0NQ1E8vq6+dPb0FbxwysEO9nd9QeXdsdc8W65ZjanLlws1otWLhyFZbMFffkxf3ZDZi7ZMn5482Z3CqL0p9jZdsuGc/c2e1INnRi2YpV6G6kLKJGzF+xEisWUyBHQ+vkRVi+ZI58kH0lTUvfi2tn6xjf8S387RdewKAj7k1xP9C1CEMfrvg5uPgP6RvapmLOlHY4O57HC3sOouBqWLx+PZL19eKnAalkQvw8iB9MV0FkUNH/Wn+BL34OXsNf5VdGxuAjga6uLMRPEVIdHUiL+7VcpIfotUfs5/qkpndtwJ1Lk8gPnMLxoQn5EJ4ypi7expx1D26cB5zZsxunKpc+aLey0/G+ezegcvYFbNl+8rLy/1OxeFEL/GMHsaPiir5j8TN6ANv2OFAbmjBZ/Iz9mLG3y1wYY63RshiHtu3EhLi3p0+fgTSlRtTZc+ehUwtwQFx7x3959gc5s+spnBnzahkYlN2WF783RMe6kYL4dXCJZONkzJvZglNPfB/75TxmMfxdX8JXXxwFpq/Fe1Z2YP6yDVjS3YTBI49j294xeX0vNm/5PZjXMoavfuFp5OvLLlfqOYK9Q2U0T9+AWV0XRRgzS/COGzow1H8SKF4lamFPwoZVMzHw/FZsr7rynOKLr1mmC3d/4B1oLg/hiU/9C/Zy6gdjjDHGGGOMMcYYexO5+p+7xwYy6XZ0T52PRK4dFdWC3tyCZNcktM+dBbMph7PDAxgdHUbaNJFWVcSVMgyaSioKkNRUZEwLCd2AFsUIvRARTf1Cz09DBWqsQhfbWBRkkDU/VNlsSxfNkDVD6NFl7AeI/FDsXwt+eI4Ht+oicMRnJ0BQ9eCUHVQKFVTKFXhinee5KBWLKBTzKJYKKJTzKFeLGB0bQVEsC8V6CmxoERUtj6AjlhkomqbBsk2Z9aGL83GrVThifyv2oJbGgbEBWONDyEwMorU8jk63hK7AxaQ4Rqu4lA2KgayeQNq48Ej7jZHCkoWToQRVHDzSA9e/QkCm7xAOTcSw2idhmv2TB0DsabNwx7WLYBsKevZvw0T9+bjdMBXv++Cv4dc+8hE8+OCH8P73fwi/+usfxdvXzoVZv+u6Vr0FH/3oR/ErH/oQPiTar/7ab+DDH3o/PiDe37YwJ7dpWHyHWPduXDOj/cLNmpmNt7/vA7j39rXI1p8Hp1rm4SMf+Sh+7cMfxv33fwgf+MCH8Gu/8Wt4y7LJ0GkGobZZePeHxHg+/BE89NBDYjzvx4PvXIdJk5fiwfd+AMvaRSfJKbjrPe/De995O1qz03HHRz6ED3/4fqxsyVzhQX0Gy65bgJRfwJYXD8tspFfTOGc12pIl7N11AiOjg+L+rMKaugFzW+sbIMSpQ0cwKO7hppkb8J4PvxsLO836utfm4JNfwg92u1j/wV/Hb//Ob+Pf/8Zb0Dp4EI98/2nkq5c/3E5g+brFaBbf3aFtGzFYvFIWQStufOtS2OUxPLttP5yL7iVFN7Hm7ndhWaIX3/yXx9H3srIRWaRTwNDAgJyC7pzTZ3oAK4cpzT/eub1mfS9i6+kI2ekzMDt9rtpFGiuuW4y0M4HdJwZfUzCJpriavXgemk0D+cFjmLh0Ni1MEvfvdLMfW3YNUVzhvN0bv4GecR2L3y7u/bdeg9TgC/jsl7ZgrL7+nKZV9+Ldb52N3Y8/jhcHrlwPRar24bFnj8DIZDGrs1tOM0a6li9Ft6Lg9OG9uMJsXlLTiruxormEPQd7xD16efilEdff/26smeRh18bv4If7LysewhhjjDHGGGOMMcbYL7irBkCymSa0tU5BKtGIMNQQhIBuJWAmk5go59HW1gxNCTHW34ugkIfpOtBFs+IIRhTAVABLVWHE4iD0zJQeONafvyn0SssVFbquI2FqsE0KgCgwdQWWrsqaIJZYpyuKDKAgiBDR9Fn0V/YVD37Fh1/14FZcOKUqSoUS8mNjGBkexujwCCYmxpDPj2OiMC4zP6pOBeVyUf4lvRL5tfGJbulv0CkQIv9OXD6kjWHQnFjiPErivMYGBxBVi0ipAdJBGdroWXgn9gGnDqK1NIwOdxztXgHNXglZr4p0GNbm7P8ZaVj+AP7qr/8GH//4x2X7L795C9JoQEeHAfgeRsQ5X/lZ7wB6+8UF0MR3JK7xjzNiLdWEh/7Dn8vj/eXv/AcsnxRg+xc/js89ebqWAaCaWHz927BqQSde+PRf40/+5D/i937vz/FSpRnXv/U2zMkmoOa68dZbVqMrp2DzV/4//OF//I/4r597ClF7My77Q/tXpRhprLvzHiyZ3Yan/+kv8Z/+03/E7/7uf8cerx23vPMuTE/YmDx9JebP6YS/7fP48z/+YzGev8B3tgwhv/8J/D9//Hv4/nHRUX4v/vZP/hB//Bf/gFMjJ3DkeA8Ge3pxtOq87C/3gWZ0ThL3iVPG2WJZ1np4ZQYWL18EdewInjtWQTA8iIOjE9DNHGbMmnL++rsD2/Dx//0oeioBps+9Br/+R/8Tf/The9DV+NqyJfRUCp3NWURaAokWEwnxA6g3ZZEV+1/egdXcjtVzp0Pze7Fv15kr3ieNi5ZhQ2cjSqMncaZv/MJ1EN9xy4YP4r7VzXjhW9/CvtErFM1u70CjeAn8SwMrnpyuSYMhft7/LbrXPYS/+H9r9z21D60+N+FVBS8+vw+h0YVrlmUhbm+oTTOxZnoaJfF7oX9w+Arf5+VUZDqn47Z1S8TvsCq2P7sRpYu/ZL0T16ycjKFDe3Bo9NLcjeLZw9i87xTCZBtaGlz86JGn0J+/+OqK33Ezr8NvUa2WoV3YsuMIgosjKFdQfukFHIpSmCfuYUv88lLUHJaIny8lOItDBweufD5aM9atmQ5ndAD7T4rv95KNFHQuW4Vb501BafggntmyC+6lGzDGGGOMMcYYY4wx9gvv6hkgYQQ9BmxFR9Y0kdN05OIYnbaFNlVBh6GiK2mh0HMSIycPIa34MlNCj3woYSDrfyhRIPoJoYp+KMBAB6OHkfSYLVZi0cQyjTIvYpimioRFD0VVGGKZqWuwDNHEq6mptQCF6Cv0w9o0WI4Lv+zCLTlwShWU80WMDA2j9+xZ0XowOkxTXY3KoEdtaqZA1vqIfA+liTyMSEHGMJBSRf9iQJFDUxY5olVlrZCQsk2ojsj4GCrFcXFeVSTjCqzyIOLeQ8DpPTDO7IV1Zh8S/YeRGz+NlsoQWv1xNPo/u7+kdofOYOeO7di2bZtse46dkUk28tGyqorrZ1zlwTlNSPSTiX0Hh3dtxcaX9mPYVzB26gheOnJa3DK1Hg1rElaunQcjfxKljgW48cYbRVuEcHwCSnYGVs0w0dI8B92dORQPfhvffeYEyr6PwrEd2Lzl+GXTKL26ZHoyliyeBn3iOPzuxfXjLUQovme1cQ5WTlfFrePJv9IPclMxe3YnlHgIO7dsxUgUwRfHrg09lg/r/SAQ20Z48Qv/G3/+/30Wg7JK/OUUeS+Lmxe2+Nm48jW+IDX9TjGOCGf37EUfTb8Uj+OlHWcRaRZmz1+InFX/URSDDPo34m/++8fx9e9uwv5hB+0r78Tv/OYHsbSz9rf/yclLcOutt+G222rtlhvWoz1LYaMU1t77QSzPjONrf/fX+LP/9D/wl3/9KRwpdOOeO9+KKdlLMy4a2xdgUrONoS3fxM7xK9wNqo3ZM2ciJX4uTz73ffSeL4xvYfq6d+C337EAh5/9Nr6zp/eyh+t14qK82nX5tyj1n8auHbX7ntqBwQtBhuq+zThRVjBr6XJxVTR0zZuFSQkLE2e3Y2DiSoO9mIVpK+7EB3/9o5iVGsX3v/GP+NGxS0NczWtux9omH8ePnYD4FXQJM9WAGd2tUJUqXDeFeStmIENz+tXZmdl4z/13IFk4gK/9y5fEdX218QjxQWx5tg9tC1ZgdpONdIe456d0YGTLt7DnKueTnbcSG7rT4px3YOCy71dPTMVNd9yMZvTjqa98FceLr2EMjDHGGGOMMcYYY4z9grlqAERXIjSaGnJqhJRTQWvkozsKMcmpYpbYyzt6GD1bn4HfexKNigfLLyKu5mGAampQ0COUgRDKqqDghaFRtgdNe0VBD0ARfWi6AlW0mKbN0hQY4ng0DZaui+OL5RQMoQCILnagR78ykyQIa9NiySmxaCqsWo0Qp1pBKV/AxNgoJkZHURDvq9USIPq2TEP2l0olxLZVTAyPQQ8V5EwTCYjjhDH8SlTLJimXRCuLfh1xkr4MBAWBK/ocQnm0H7Y7gaaoiIZSP8KT2+AfeQ7Kye3IjhxBh9uHrnAI7eEIXcKfiWrvNnztq1/BV75Sa995+ihclDExEQKmhbZ05vyUOZeajpnTFEBcq+Me1Wd47SKvgp3PPoZHvvIF/MvnvgttxgZ84H03o6G+XlUmoZFmsGrpxLXXXYvrrrtOtiXtqjhcCYlkDLulC0kxsDP79+J8eCEMUZ4oyADOj0PTO5BOizet3eJ4tWNRm9dMp1dBMhWhZ99mbHruCJrm34x3/8qv44/++Ddx2yyxwU+siPExcUMmkpiUSLxCJJFksPLOa9Astmpbfjd+/4/+BH/6p3+KX7t9HjRFQ9fseZicTdW3rfFKfXj2iW/h83/3N/jKDw5B71qK+95xregJSM2Yc8l5rl+3Ck2NFNyYhsULm1E8vQM7e8dlP+XhA/jW1uNId8/Fyu7sJQGJriUrkdP7sWXT2fqSS2ni3GZMnwJTPYltLw7VlwrpZty8YSkaDANTlt+G3/r9P8Wf/vHv4s4Vk+XP+poHxedffSsy5bysa5HN5aDQD3xdczPlhVQxNnbl3KTXauLUi/jW1y/c+y+euVAHw3HP4thx8XPYtUjcd0nMmTENtqng2I6XcD6Oc0UaZl5zBz7w7jsx2y7j21/6DL6/5UR93TmNWL1yMrzqAPbvO/6y+7XzmruxakojRl74Gr67axjda96GW+Ze+CnMLbkByyY3wmqcgrf/qrhW4l74k1+9Xn633esfwh/+we/jzuWTahtf5NSLGzFiz8JdazrR2L0ELdlBbHmmt772chbmzp4O2y5g+5MvvuycF9/zIayeYmLP976KjUd56ivGGGOMMcYYY4wx9uZ01ee2FnykggI6dA+N5TGYZ04g2LMLvY89huc/8U/oeeIxWL09sEb6YRSHkdV9NCUU2BRoMCloEcki5ggCKDQtll7L4qDC53EQyyLnmbSNdMqiP6KX0+FQHQ6q/9GQzaIxk0bKNsVyTeyryCbrdFDh49BDRH+1T1PrUKAlooLoHnUMy6jVEqHtkpaFTDIh9qNVFMzwMTEyhNjxkdEiJKIYatVDUPRBfxxvqTEqxSLKhQnYqoasnYChqFDEAF3PwfjwANz8MHKai2w4jtZoAq3eABoKx5EY3Ceuxw5khvagpXSydhF/JgJxiX2ZxUBNXG5hAttfPA5XSWLFumVob7xsUilVXOPVa7AsqYhzGkTBuUoB5VcTODh9bDv2HR1BcvbdeMfNU2W9DRpTKL7n/N4f4n/+1/+Kj33sY5e0f9xSQDA+DjpqazsV36ij6c4M/Qo3JWUJie+h/olumIv+oF5+7+IWw8TO7+J/XHYsap95yYHvDOP7X/pb/P7//Gv8cP8AMm3zcOv7HsKs3CuHLq5uBC8+dwKeksX6m5ajreHq9Sy01jlYMzUpbj8HRXG/UTBAVUXzSxirBFCzXVg9k4ITCixxz5rnp1ALUR0fwuFdmzBUBBJTp8kppYaf+Qb+7L9eOL///lf/B4dOX1yg4grhLHE8mk7uPH0qVizpQHBsH14oXTnklEzPwLTuHLzdW7H7kiyHCOWxEQwMDKDkip8hOhfRzn1BijiOKpoSnEHvYIimjk4kab1kYfrUDkSFcfRUf7zA28uF5+97aheLXbo3j6OqdmLtDQsxc0ondHcXtu95hVobQqZzFR6473Y0BMfxnX/+P3hmzwCiembTOdnps7CyswWV09twYuTS4+rpObjzlmVQnP149Ou7sP/FzRj2LKx//wcxO1H7OQzDMob7+zFc8M5fO7pmNXTtLv58QSl/AmcHKuhafR3Wr1wI9dBuvFi+cr6UmWvG0gWzofdtw7bTF5+zhsyKd+H9G5pQOvISHtl+Ch4nfzDGGGOMMcYYY4yxN6mrPv01vCLKJ3bhyNPfwa5H/hV7vv5FHPvuN5F/7hm0jAygq1JEV+igLfbQEPlIRg6MyIVJU01FIVQvgOaH0AJADyIorg/Vj0A1q1MGkDYUpHTAlsEPDZqmQ9fplR4IioGJ5TQ9FmVu1IIaGmyLmo6EaDRllqZFiGMfCmh6q1jWDqFps1IJC22tTehoaUbKtmUmSm3qqzG4pSJsREghRkZR0CCOmRXjSIhj6nEEt1xGfmQUlXweliL6Mi1ErjjHdBbNDTlokYfKxCCU6jhsfwKZYBxN/jCaKr3ITZxA09gRNBVO1S7iG2jkuUfx7X1DsGbdgI9+4H5cu2I2mptzaJwyFRtuvw+/dd81iL1hbHzyWeSv8hD1NamO4gdPPodhN8Kia+/BlGYbfnASR45OILf4Vjxw/RxkzAhRJO4BvRVzZk2RwTDHG0LVAVoX3oaVk5tllkrLzCVYt3q2vEfOKRRL4l8b8+ZPQZP4zo1EFmuvX4wWcZ+cU3VO4HRPEQ3L34J3rZ+BhF47nmp2YMGcTnE/aWhsnIzWhAn37Gk89o3v4+RYBXaiBY3N5+pGCHYjOi8KiExfchvedue1yKauHNwY2vwNPH54FMkFd+K3f+09uHXNErQ1NSHX2Ii22Qtx4y3r0CHuoSnz56DdNjF0+Gl8/H/8Of78zy+0v39kH1wksHDdEnE/6pi96kY8eNdbsEyMO5fLIdfQgNnLliEnLko0OACZ1xHH8vwutHPTmZ3C8RMVZKatxo0LmuSSdNsi3LdhJrzRM9jbXz4fcMgsuR7zciGOHz2BgAr8XEHrkvXoSLjYu/PwpYGK0gC+/Mm/ueQ8/vwv/hrf394j64i88OX/jj//5++iUO3Hrm2i/64leGjNVCRhoG3hPbh2loLeIwfRc3lV8ZdJIpsV14CuA7VM5pJ74/L12Wy2vpz4OHHqGIolH1NX3Y057TYGt2zCiVd82J/Gkre8Bd3aCLZ+4xt4aTiQ2Suy/1SqlkklvqOuKXPF74NxvPjEdtDdeV6iE7d/8L1YnK7ihUd/gL2Oi8FTO/HcgQFYqcW4462r5e++kef/9dJrJ9pf/PMmFEUXZ7d+CX/5V3+Fx3f01fq8iF8ax57DJ+HlVuO6+Ro2b90H7yrV3NOtSzCl3cOLj71wSfH1RNNUvPuta8Xv6HFsf/4l+ErywvUVLS1TqRhjjDHGGGOMMcYYe3PQVq9e/bH6+0uolSL69rwk2g54Padgjg8j55TRFPloRIBU7MOIqVaGI+tyUDBCUejBbIzYjyBWgf7EXw0psCBaVHulUge2ASRNIJswkEubSKdMWDLbQ4cmgyCKfMhLT101lWqC1AIjOr2qFBRRoZmKDJJQRXVFpRoiJrLZFBobMuhob0VHWwsaG7NQEcF1KvCcKkb7BlAYGoHq+MiqOtKaAU2ML4pChKIfzdJhUBPHSepivWXIv5p3Kw4aLBtZcVxdXANUCkjAhy2ugaUEsumBA82vwAqrQOhhk9cir+PrRVEnYd1dK2D378Om3T0y4+JSVZw9chzprtmYN28B5i9cgjXXrMP6a67BsvkzkLUreOof/wY/PDyCgB4KGwksXLEW01qBfRs34swV5wlKY/61azAtAezfvgU9Y7XMEXf8LNzu67FyZgcaqkex8+hZjFcdLFywHNMXLMHqtdfjxptuxo03bsCCxgpe2nscxYkS0tPnYdaMGVi0bBXW33Aj1i9fiKg4gkRjI8YOPoOXTpbgD42ja+21mDFlOpavuxbXX38dZtgRvIYcMHoGL+7cj2KljAJ0LJ67CDMWLsWaddfjJjreDesxNzWK5/aexaT5t+BXPvogblq6FGtvuxZTG9Ioj+/Gk9/biaK4dlrHQlwzZzJmLb8GaxZOwcmjDm7+9Ydw3cJJmNixG6cLV6oDUsHpw6fRNmsepk2bhTkLFmHlNWuxYf16rFuzCksWpHBw0xEsvu0uzJ6UxpFNX8HzJy55ZI6w6GHu2tVoa5uK8MSTGG9dhzvvvB5Ll63A2nUbcO2GDVg2dzqSlR586+++jiPi3r06H8V8jIXiO160eCU2XHcjrt+wGt25GDuf+g6e2X+hVsfs6+/FuqkqDmx5HvvPjomfkpdbcse7saRtDC985zmcKL1y5gRlFU1duAoLpjbh9EuP4eBwbXG5OI5ZC6/BXHE+a669DutXz0YmrOAH3/gsjoxcOfB27t5ub5mClWvW4tprr621a5bDHz6MU5V23HTDfLS0TxPr12FDff3aNTMxvPNFDNWH6hdidF6zFNOaGmGoA/jRF36EE+VXynaajrs/cAPadAvts5djnbj25469ZtE0nDyyF8VAxw3v/ABmFbbin76//6Li5Trm33AP3rl+DqqD+/HIo09j3BXrAhdnhgys2LAAk1tSOLV7PwavMAYlOxs3Xyf2Pf4SXjgyXKtJk5qKG25YCAwexQt7j8EVv2eHgwyuXzFH/H4exg+efhpDRXE/JKnY+UpkjRJ2bn4ew+L8V9/7G1ilHcJnH3sRJa8eJFFUzLv1PbhrSaf43Wli0sxFWLuhfm3rbdWC6Th76CWMX6GmPWOMMcYYY4wxxhhjv2iuGgBpCKoITx8BxkbQpIRoVCKk4cGOHSRVIA48ORUV/fU4PaujWETkxzJgoIYxFE8sCyALjFvUxHpqlGlB+6cNFU0pGw2ZBOyUBd3UoOmUBUKZHRpUlQIcNPWVLpsuGgVDVE2sF9sYpgLTFutEP5QlkkxaaG1tQUdHG9o7WtHUkEXCMhEGLqrlIiqFEiaGhuDnC0iECrKqiURsyACN/Pt5w4ApxpEUY0raYp0YgwUVliL6DyKgUoXpu+L8KYslBuUN6HEIQ6FzFucahqL54nxDRLGCp9Attnj9KEoWU+e1onrmEHYcHawX8b5U7BZw4MWdODrqIK0nEIZVVEolHN77Ir72ic/h+d7iheLVmoH2zsni/PI4tG0nBq/4ANRC+/Qu2E4Bh/bvwVCh/jBenHNvTwld07JI2TGO7T6Ogb7T2HlkAErSlN+74zjoOXUETz2xEX0TVTFeB0e37UZBSSOXUMT6YWz7+hexy+nEknmdGK8HQBBO4NiuY8iJ71bcYBg9vQOff3QvmiZlUe47hX2HT8IJYkz0HBPXYRh62hTfQSyPd/r4fvzg8c0YKrkINAvZzlbYhoZoYgw9+76DT3/ihxiqX7h8/2H4uRb5/U7kh7H34PMo6K1IFc/iyV0HUHGv/LA+csaxa8sOnBLXIqnRFGQBqtUyRoePYOt3f4TdhQhz581HXD2JzY8/87LrGkUlmNlOcS+KFeV+/OD5/Rgfqoh7OpDZHdVqFcd2PIdvfPZfsbPw6k+lSyMnsGP/KLKpJvHzIu79gT5s+dHX8dimA6iev0fSmL5wBrLlATyzbRuGi1cKbjRi9pLpsHr34Xs7D8O5SqbBeZRl096FBivEyT3P4dREbbFfGsWBo2NIJ5rEJi4G+w/ga5/6v9hx9hUCOeLenjavDaH4maXzP9/Ez/GJI/twtpTAzKk5uMWS+LG8sL5SHsXhnXswei6+EBdQ1iaj3XbRt2sLvrfnBLwrVms/J4Op8ychFr8jSpXKJccu50dw4IC4hvZ6vPMdc3Hkh49gmzjJc73pqQasWbMadlDE0a3fwZZj9QsgRMWTGLfnoNnW0KL1YeeJ0fqaCxS7FbOmpDFybA/2n5mo/TybjZgxrRH5nqPYf+ysGLvoa9yBPr0dXu9BbNt+EFX6WswUpna1i2s9hP279mPCWIUH37scI9s3Yuu+U/Dr0S1F/P5csPJaJMNxTEzkxTleOL9zrTgxKn629yL/KvEuxhhjjDHGGGOMMcZ+ESgPP/zwFZ8IzvRL8HY/j9H+QdiqAiMKoQQBYqoz4caI4giqocITrx4U+ZCt7MfQkmJZEMFxYlDZDXEI2Z/8Q2kKFOiAYQKJpIbGpiwy7Q1AcwqRARnkoCmsqCC6QmGJMBRNdCz+j+nhnx8iDGOEVPNDpawT6pP6V5BMpNDe1oHm5hZkUkkZyKBZkvL5cQwNDWBseBjjff1whkZhlGM0IgnT11B1A1TF+cWNWRRUD6EF2JaJpNiZAjdJTQxMnHdlYhwpLUJHNoEGmoorpGCQh7QYb5KCJ5SpIsZvWhYKiRz+k7GOTpv9WAwsvfV9eP87V+HEN/8b/v7Jgfpyxn4epHHNh38PD00Zw9//3adwdPiVy6m/MWwsuPc38etrm/DNT38czxwcPR+kYYwxxhhjjDHGGGPsl41af30ZOw7REAZIhS4Ut4TALyOIXXhKhEIYwtcVKJYORdWhxSosGEgoCuxIQQoa0lCQUVVkdR1Zleps6GgwDDSaOhoNsZ62Ff3oQYCEZctC45SJEcXi33qwhDJAKBOEMj40sY9hG7ASJuykAd1UoFsakukEmlub0N7RgoaGNGzKJBFnRQGUwPfhOWLMriuDKQnThKkbsrC5reniVZHvM7aNXFqMWhw3otol4lUTPdB7r1iELvpIiUulB0BQ9eE7ARwvghMoqHiA41NQRoMaG1BiXWx01cvKGPtF1TgXG+ZmMNh7CqOFn8fgh5DqxNp5LSgXe3H27BgHPxhjjDHGGGOMMcbYL7WrZoB0emXop44iX8wjjCM5fYqqKzI4UalGMA0FVLjcc0OEQQxd1SHeIVYhH7oFYlkUUYIGLaBAhgpFA6i8hyLrhURy2is9bSMxqQ0OAtF3JGt8aDSNlszsoPmpYlA+CPVBS6hz6t8PPUCNYZkWkokkEnYChmGK/TWxTLxqqgyAlItFlMslMR4PYdVBdSwPtRogo9pQfQU+FYC2LAS2gdFqEYEYVyJpwxLjjVwK/lCWBwVOdIAKvIsxmVQLBOIaiLGa4vRsTYNt6LB0Q2axVFQT37Jn0mjZj4UzQBhjjDHGGGOMMcYYY4z9dFw1AMLYz56CTPMkTGrNojp0Ej1jXIiAMcYYY4wxxhhjjDHG2E+G52piP0diFEf7cOTQIQ5+MMYYY4wxxhhjjDHGGPs34QAIY4wxxhhjjDHGGGOMMcbedDgAwhhjjDHGGGOMMcYYY4yxNx0OgDDGGGOMMcYYY4wxxhhj7E2HAyCMMcYYY4wxxhhjjDHGGHvT4QAIY4wxxhhjjDHGGGOMMcbedDgAwhhjjDHGGGOMMcYYY4yxNx0OgDDGGGOMMcYYY4wxxhhj7E2HAyCMMcYYY4wxxhhjjDHGGHvT4QAIY4wxxhhjjDHGGGOMMcbedH6JAyDtuP6BB7B8arL+mTHGGGOMMcYYY4wxxhhjbxbKww8/HNffX6Jl7jrcf9d1yFoqDEOD7weI4wq2f/ub2Hi4F2F9u3+72fjAf34IXb6HMIqhKCFObv4uHtt+HGVHHBMz8NAfvhMjT3wRP9o9UN/ncgq65t6Gd28I8beffxZTl9+Fmycdxz9/Zx9El1cxHQ/96bsx9ujf4Qf78vVlNQ3tG/D+X7sRSd8X56xAH92Lv//a0ygUqojq2/w8sZLL8dB7Z+DxrzyKoYKCxTe/E3d3ncZffuF5cf0YY4wxxhhjjDHGGGOMsV8+2urVqz9Wf3+JyuhZbHt+C7YfOIZpbUl84XOfxVMbn8PJ0eJP+aF6G5ZtmIJN//IP+NbjG/HCrsNomH8b7rtrAcZPnMBwOUa2ycLoqZMYyjv1fS6nwLBSSKglHD09gubJCzCnYQwvHRx8hbE2YtF1i1E9/BKOD7n1ZTV2ZjoWtA/h05/8Ip7e9CIG0wvxvvdsQGnvHgxUf3qhn58Ww+zGipWtOLLnIMpuDDuZhu6M4tCZsfoWjDHGGGOMMcYYY4wxxtgvl6sGQM7RE2ksnjMFBw8ehutHSM9aj/e96y24Zs1qrOpWseto3ytkWbwWLVh23Sz079mOoYKPyK/izImjKLRtwPUzVRw6UsCsNfNRObkPg2I9zDTW33Ev3nrLtVi2bJlos2EPHEPemoIZLQ5ODjTj9nddi672KZi7cAEaQh3TbroVt1+7DqtXrcKqVW3o33YUxVcKgKSnYtFsHXv3nYQX+Bjt8zBt/TVoLPUjuexmrGnKo2HZO3H3zVMwsuMovO6lePDet2H92qVIFIbQS0GiZAve8vb7cMv167Bq8TTke85grOoh0bUID9z7dmwQ26Yqo+gdLqChczXuWteCQut1eO/dazF37kosnw4cPdwPccbilBtxx1tuhdOj4MYP34+bVtN5rMTUlginj6m44UN3YV5HB2bOmo95szJwSwk06YM4cKaW2dK4/O340DtuEvuswlT1DA72lsXSbtzxwXdgVnsbrr35dqxZPBtFcR3HyoHchzHGGGOMMcYYY4wxxhj7RfZj1QDJTJqD99wzDzu+/Hl88pNfwPPBIvzWvStg/LQriQRlHD4+gHRjB5KWjZbuLmRtTaxQMXnDA1hsnsQXP/dJfOPxbUh1TkWDpcJKNqKjOQ3fOYaXnjuC0SNP49Of+hye2n0GPdu+hk998pNizJ/ExoEFuPdXbkVOqR3qx6Mh19aJJTe8Ezj0iOjvMfQlW/GWu67FyJav44vfeBKzb7wVs3MWpi25Fe3FF/HZT38SX39mB/TYgJFswR133YDx57+Jf/naDzBtwy2Y02jDsBswa909uNV6QfT5eXx560lMmr8KUxpqFzaZW4KurIt8COz7Ue08PvXpz6A0+VZcNwfY/JWtGBg5jm986TP44le3wmtoxaSmBBTxX/PSO/DROzrw/NfEfl/dguz1v4I7l7aINTbaZ8zCzJyHR7/4SXzvmIprV8xHgi4zY4wxxhhjjDHGGGOMMfYL7scKXTTOWInCts3YX6kiCMrY9eSLGJ+xHvOa6hv8FEVj4/AtG7ph1JcIyVm4aVkDXtq5F8VqgPGJXgyNlOorz4kRUUpKHIoxBuL9II4eraJ51mpcf/316LQcWHYOplnf/NVoNmZfuxIz/X7sPtArF/W/9A08fywv+g+RbFqK5uphbD2TR1GM+WQxjVXzTLGbgVRDC+wwwsjxEzgo1tmNS9EenMBzp8dRGp/AiQkbK+fWBlI6uhFf3torxxye3Ik9pWZMm94uv6BJy+ejZ98RlJ3DON37/7N3FnByFNkDro0SVyBogrsTJMHdXe/w45DgHHfoYQeHux4Hf9yCux/uECzBXUMgSIjb/Purndr0TmZ2N0qyfN+PJjs9Pd0lr169eq+rqlVYYoVeYfXVVg8dm4wNnTo2D4Xx40OhUAjjsvSMy55XMyGnaZuw5KLzh19euSe8OXhsGPvTO+HelwaF+RdbMrRtmpXx6KHhrTdeDz8PHxuGf/JVaNlt1qy8jYCIiIiIiIiIiIiIyMzPJAVAmrRqGob+MiqMTzuBjxgRRoRWDQ8mTAJVnTqG5qNGhbFjcksyte4S2jcfF4YPZwmnhjJrWGePv4Yd1l0oDPq4f+j/5c/F83XTuvtK4a/7HxQOPfiAsNncP4f/u+bW8PEvxS9zNJtrjjDnfCuFvfc/OBx60F/DqgvNHjp36hQGfvhaKMyzevjrwYeEQ/faNnTr1Kr62u7Lh732y649eJ+w2qLdsmvLRY9+Cq+9/V2Yp3uP0KpZj7DUQrOEr7/9OowL84dt+/wlLN1xZPjg3QHhi8HDi9dXIKuYTm2rwsCvfyueCGHo1wNDaNs5tGxZPCEiIiIiIiIiIiIi0giZpADIyO9/Cd0WmSO0bcb6UVWh9bxzhS6jvgmDq7eamHo0bRUWnG/28ON3H4UhQ3MbjIwdF8Znj25SNQnJ7jZXWHaOVuG1vteH/l8OqmMj9doM/+LVcOXlF4cLzj83nH/j4+HrQb+Fctufj/txcPjm4xfClZddGC644Lxw2r9ODBc98mUY9u174dJzTg/nX9Y3fNd+obDG/B1DYfDg8O2nr4T/u5xrzw+nn3JSuPDhz4t3qs1vb74Rxs42d+i68sphrqHvhG8GZk9fbOkw35iB4fFnXgnffD8o/DqcHULqYMyY8NuIJqHzrBMiVM1n7RyajBjCVyIiIiIiIiIiIiIijZZJCoAM/vjp8NaoHmGrzbYMW2yxddh65bbh5fseCZ9PyoSM+mjZPqy0ztZh8zm/CY8/904YUTwd+eXD8MWw1mHuOeYMLNTUYbaFwuydZqn+robxYdiwX0KzDrOFtlVVIYweFYaPbxW6dG2TfdcpLLfMHNWX1UshLiuVjkqMGPR+GN52vrBwl1nidbPMMV9YqGPzMMdCy4QOLQth7Ngfw1dfDw6jRhXCyEHvhSGt5g0Ld20dr205e/fs2vLTZ0aN/DB88kPbsGXvHuH9p14Mcd7K0GFhbIu2YZZWzUNV1Rxh4QU6xWvHjx8Yho9tE9q3yC0XBmNHhE+++DbMusxaYd7W2efW84Q1lp0jfPfFJ6G+2ImIiIiIiIiIiIiIyMxM0549e55Y/Lss40aPCB9+9GkYNmJ0GDdmVBj42cfh06+/Cl988Vl4//0Pw+ffT1heafLoGlbcaOWw4uLLh1V79Q6rrbpCaPblC6HvQy+Ggb+Ozr7vHJZeY/Hw64BXw5c/DQnff/Vt6LnxrmHDtVcNC3VvGgqjmodfPnozDGreIywy+/Dw+rvfhCE/Dg+zrrJu2DS7psvwT8ODHzQN22y1cVh51cXDqO+Hha5tR4U33/guzN9rqTDig1fDJ4NGVSelyCxtu4clF2oW3un/WRg9Nh/8mCXMv/yyodMvA0K/z6rzPXb0r+G70Z3DllttFdZYfbWw6qLtw7uvvR+a9Fgt7LrzZmG1XquEjsM+DI8+/3YYMuLXMHBku7DZlluHNddYLfRavGN4//X3w8jW3cPic48Jb7z7dRjH/iWQ/dusw9xhhXl+Cw8//Hb4jWXHhn4Tfm6/XNhx83XDKqvMH0b9NCIUfvwk9P9yYBjXav6w+TYbh+UXax+G/9IyzNr82/DKB4PCkIGfhW869A67bb1eWHWV5UPbT+4Otz79aRg9vlNWrouFX7Jy/eqn0XXkWURERERERERERERk5qOqT58+M5W3u3nbLqHl2F/C0JHjQvOOPcKO2/cM/W64J7w7gmCJiIiIiIiIiIiIiIjITBgAmXXVXcL2S1SFX4aPC81C8/DZgMfCC+98N2HmhIiIiIiIiIiIiIiI/OGZ6QIgTZq1DC2bF7cuKRTC6NGjDH6IiIiIiIiIiIiIiEgtJmkT9BmB8WNHhREjRlQfI0ca/BARERERERERERERkYmY6QIgIiIiIiIiIiIiIiIi9WEAREREREREREREREREGh0GQEREREREREREREREpNFhAERERERERERERERERBodBkBERERERERERERERKTRYQBEREREREREREREREQaHQZARERERERERERERESk0WEAREREREREREREREREGh0GQEREREREREREREREpNFhAERERERERERERERERBodBkBERERERERERERERKTR0YgDIHOFdXfaLizSbZbi5xmJecL6O24d5uvasvhZRERERERERERERESmJlV9+vQpFP8uS9MWHcOK628Sei8xV2iaXVnV7Mfw+AU3hn7DRxevmFIWDrsdv2OYa9SoMHZ8MSlDPww3XvVA+Hb02OrPk8VCYddjtgwf3HxZeOWzYcVzDaNVl7nDplttH+bv3CwUQlVo1mJweOT860O/YVMrz4uG3Y/eKLxx/RXh7a+HF8+JiIiIiIiIiIiIiMjUomnPnj1PLP49MR17hE233Sa0/eLJcPOdD4Rnn3sh9PtsaGg1/ucweOT44kVTyqxh2V7zhqdvuCzc9fDT4YUXXggvvPZB+G3clN6/S1hm9UXD4P6vhW9+GVM81wBm6Ra23H3PMLpf33DDHQ+GZ59/KXz28/jQZPig8ONUy3PXsOzqC4aBb78evh8yCWkTEREREREREREREZEGUccMkFZh6W3/ElYc8nC44YmPw+hyvv+5Vwr7bLpCaNa0KoQh74XLb3wqjC/UOaGkDNWzIfpdf0V4JzcbomnzhcM2f10vzBo/jQ2fv/F0eOLFD0LzzsuGDXq3Cq8M6ha2WKFTeOexN0Pr1ZYPC7RqEa8cPeLDcM/Vj4cf4gyQbcLwdweEjt3mDc1G/hQee+Cu8OkPo+J1FVlg43DMtguFu665OLw3KJ/pqtBtgd5h4w2XzkoGfg0v9b0vvPHjkBBz3GPN0GeTJaq/+fXXEIZ/Ex64/8Ow8u6bhQVaNIvnRwx5N9xzw1PhJ2eAiIiIiIiIiIiIiIhMUyrPAGkzb9hgvQXCx48+Fj4fOnFQo82ci4c9t+kZBtx1Tbjnmf5hXOcO4bvPvy1+Oyl0DcutsUgY+vknYdi45qFVq1ahVYuqMGpUu/DLt4+Hp556Pbz17sdhyY23C12++TAMqponrL3F2mGe7x8PV97+dPhycFWoGvZiePyxV8Prr78exi20XVhz/jHhw49GhqXWXzF0GPh2uPWOe8OXrZYJa809Lrz/xfdhXF0xmqoOYakVFgqjBw8Mvw4dEUbULMNVFZqMGx/efeup8NJLr4dPh7QJW+26Zvj1pbfCL3OvGA7bYbXw9n0XhTuf+DC0XnbtsHiH4eHttwaGkb88Fx5//LWYtqZL7BhWnm1I+OjzcWHJ1ZwBIiIiIiIiIiIiIiIyrai8CXpV9l92FMrN6KhqGuZaYPEw6IWHw0sDR4Vx44aG1598tfy1DaCqecsw74JLhGWWWab6WHDO7PEfh4G/dg4r9lozrNG7V+jQrEno1LlpvH74l6+Fvs9/kT13XBhf+CZ89NGYMNcSvcM666wT5mw5KrRu0yY0axbCuJFDQr833w5DRowLIz79OrSes2t2vp593396Pdx297NhfPt5Q691Ngzrr79+dqwc5mreJAwZ8nUY237RsNba64TlFukeWjZtHzp1aRmWWmKxMOa9u8NTn47L0vRLeOn1T4s3+yp8/Gkh9Fh6tZi2OVqODG3btg5Nq7MhIiIiIiIiIiIiIiLTiMrRgOEjwq9j24R5uncqnshRFULLDrOEYT+PCZMZ86jF+NHDw4DXnwtPPvlk9fH6x1nKFg077b9rmD98H956++3w7c8ji1eXMmfYeL8DwmYrzhY+G/BG6P/lL8Xzk88PH7wU0/HQo0+FNz74Msy16Jph015zhjkXXjvstfsGYZZv3wlvvPdpGD56XJbOZqFNmzbh159/LP46z9xhsz59wrqLtwsf938jDPh6SPG8iIiIiIiIiIiIiIhMSyoHQMZ/F55+8qMwe6/1wgLtW4UmVdWnm7ZqG9o1C2HYD8ND96W7hdbxiyahTYe21RdMJZossXTo8v174eGXB4RBP/4Uho0aV/ymhHnnD8t1rQov3nV7+PjbH8PgoaOLX0w540b8Gn786pvw+U/DwqxzzhY6Lzx/+PGxO8LD7w0MP/48JIxlLa1CIYwfNz40ZcpJKfMtFJZqNzo8d//94bPvfgw/TcW0iYiIiIiIiIiIiIhIZepcD+qXtx4O9z73XVh+463CtttsE7bJju23WS90b9U0fD3gqfBOWCJsv9XW2fntwjZrLRKasGbW1GLosFDVul1o0bJZaNFirjDvPO2KX5QwYkQYVmgdOnVpnX2YNSy39OzV5+uiWZuw7OobhM1Wmrd4Ike3ZcKG6ywdUjindec5wvzdmoQ3Xvk8jB0xJnTs2i5UVTUNc8w+V2jTunkI40aFgYMGha5L9wzxya3mCmssN1f8LbNoRlS1DR07sm36bGHZpRqQNhERERERERERERERmWIqb4IeGRt+Gfh1+PTTz8Jnn32a/ftp+Oj9j8J3Q0eHsaNHhO8++Sh8/OXn2fmPw3sffh1GjR1f/N2k0DUsu/qC4bu3Xw+DchuCj//tmzB+zl5h+03XCSssP1f2eXQY/tW74fPhs4YlF24R3un/afa8QggjfwzvDp877Lz1RmHV3ouE4d/+Fto3/SW8/d6QsGjvRcPg/q+Fb34ZE1q37xGWmL8qvNX/81DVdvaw0SZrhaFvPhc++rlkE/KRTcNyW/05bLpWr7Da6quHVZebL/R/9N7w9PsDw+Ahw8Oya24W1l9ntTBnl1ahXasm4Yt+L4f+n3wahs21cdhpy7VC71XnCp+/MzzMPeuo8OaLT4e3Rs6XpW3D0Kv3QmFolrY2434I73w0Mize203QRURERERERERERESmFVV9+vSZCrt4zFx07b5q2HmjrqHv1Q+G79nHY0pp2S7M0Xps+O7nEdmHWcLsa+0Ytuz6brjh9lfD8OorRERERERERERERERkOvKHDID06L19WGbkq+GBfp8HJpFMMXMsHw7earnwc9zjo1VoO/b9cPeDL4bvfnV2h4iIiIiIiIiIiIjI78EfMgDSpFmL0GT82DB2/OQs2VWGJk1Dy+bNQ9oCpTBudBg1ZirdW0REREREREREREREJpk6N0FvrIwfO3rqBT9g/LgwatTIMHJk9WHwQ0RERERERERERETk9+UPGQAREREREREREREREZHGjQEQERERERERERERERFpdBgAERERERERERERERGRRocBEBERERERERERERERaXQYABERERERERERERERkUaHARAREREREREREREREWl0GAAREREREREREREREZFGhwEQERERERERERERERFpdBgAERERERERERERERGRRkfTnj17nlj8uxaFQqH4l4iIiIiIiIiIiIiIyMxFVZ8+fcpGOoYOHRqGDBlS/CQiIiIiIiIiIiIiIjLzUDEAIiIiIiIiIiIiIiIiMrPiHiAiIiIiIiIiIiIiItLoMAAiIiIiIiIiIiIiIiKNDgMgIiIiIiIiIiIiIiLS6Ki4B8hPP/0UCoVCaNasWfGMiEj9jB07NuqNDh06FM+IiIiIiIiIiIiITH/qDIDsvffeoVu3bsUzIiL1880334Rrr702dOzYsXhGREREREREREREZPrjElgiIiIiIiIiIiIiItLoMAAiIiIiIiIiIiIiIiKNDgMgIiIiIiIiIiIiIiLS6DAAIiIiIiIiIiIiIiIijQ4DICIiIiIiIiIiIiIi0uio6tOnT6H4dy1++umnsPfee4du3boVz5Tniy++COPHjw+FeJdC9m/17fL/Vn818efqU9n/qqrCrF27hi5dumR/VnFSRGZSvvnmm3DttdeGjh07Fs+IiIiIiIiIiIiITH+mOADy8ccfh4022qj4qTa1bsyHqux/BQIc8UP2/0JoUlUVHn300dChQ4cY/OjUqZNBEJHJZPTo0fHfFi1axH8JOI4aNSqMHTs2tG7dOjRpMu0nfRkAERERERERERERkRmBKQ6AfPTRR2HzzTefMLMDin9MOFOFJ7bmn+q/qwMhTZs2DY8+8kjo1atXeOed/mH0mNFhtllnnWRHLY7ffv36hQUWWCDMmv0+MXz48PDaa69FJ3CiXbt2oWvXrmHgwIFhtdVWK56dwKuvvhrmmWeeifI+dOjQ8O6774Zff/01BmwWW2yxeK9yjBs3LqanTZs2YfHFFy+eDfGZH374YVhllVVqnNTwyy+/hDfeeCNeO/vss8dZNe+9914YPHhwWH311ScKClHe77zzTjy/xBJLlC2vIUOGhJdffrn4aQI8d4UVVght27YtngnRQd6/f//4mzXWWKN4dgLk56233gqzzDJLzHdKD+n75JNPYplQl/POO2+sg/Q9v6PMyDeQTspsvvnmq1VPeQiqkUbulaAeOf/999/Hsl966aVjWoCyYibSZ599Fp9LGc4222w1afj555/DBx98EH777bcwxxxzxPSTVhgxYkRM/3fffRfat28f79uqVauYH+SGe+fhd+uss078+/PPP4/PJY9zzTVXzHezZs3Ct99+GwYMGBCvyYPMLbfccvH6//3vf8Wz1SAPlWRpUrjzzjtjW9h+++1jWpG1m266Kf693377VSzzqYkBEBEREREREREREZkRmOLXwWNAI+Ptt98JL7/0Ungpd7z80svxXDxerv73lezfV155Of6LozSBg3bJJZeITuAfBw+ODv5JAQf57bffHr788svimWoILFx33XXxWSNHjowHwZAff/wxXHXVVeHTTz8tXlkN56+++uroAM+DI/zuu++OQYBhw4aFRx55JNx6660V04nzHaf6JZdcUuP8HzNmTLjvvvvC+++/X+OATzz99NPhv//9b016cJI/9dRT4eKLL47Xl4Izn3s/+eSTEznpE5xPeU4Hz+E3pZC2Bx98MD6PQEMpgwYNCpdddll45plnavJMWs8666x4T8qfAATXcPAsIB9PPPFEDAhwjnrg8+mnnx4DLvny49rHH388nHPOOTG4k+D8HXfcEZ37POexxx4L//d//1f8NoSvv/461iXBGOr/yiuvjNcBAY7zzz8/BrUI7tx8883hxRdfjN9RPg888EDo27dvvJ5yufzyy2u+y5cb93n++edj/QNp5zmUC0EQfkfACwgm5X9LXd1yyy01sklZ33PPPTE96ZpJlfeGcv/998egz+GHHx4DMCIiIiIiIiIiIiJ/FKbCejjVjtullloy9FxppbBSycG5ePSs/nfF7N8Ve/aM/84555zxt4DDGSdw93nnDaNHjQqDB/80VZ3CK6+8cthss83iwQwHPhNsefvtt4tXVMNb/8wsmHvuuYtnJsCsid133z1sueWWYYcddohBHmbKlIOZDuuuu26crfDss8/G/BEQYbbBNttsUysAguOeGQpcU8qSSy4ZHn744Ym+454EBkoDKXl4Az/lmWORRRaJadhiiy1qzf7Is+yyy8YgRGnZv/DCC/Fcmmnyww8/hAsvvDDO5DjooIPiPffcc89w2GGHxVkH6foEszI23XTTsMsuu4R//OMf8W9mCRAcSHA/gjAEBvIQlOKef/3rX+Nz9thjjzhbhiAE3HvvvZl89Qxbb711rJfmzZuHhx56KH5HcIaA11577RXLnWsILPFcgmPcg++4L3VLoIZABkuxbbLJJjVll2YKcR0ws+fQQw8N2267bfwdMzjIM8EPZq6k35FPZvSw/BTyANQb999ggw1qrmP2ybQA2WLWB+lNM2JERERERERERERE/ghMhRkgRSd3VVV0jjepyg7+zY6qJsVzpUfxmuSQ5R44jnEMA85yPn8/aFD8PDXgWaUHDmhmGqTZAjjKmeHQu3fv6DDOQ3pZOomlmfgtAQSWO2I2SCW4B0GB119/Pc5SYCYKy1nh/M7DjIRlllkmtGzZsnhmAssvv3x0/n/11VfFM9WzWpi5QBCH2QR1kfJKHpkhs95668V7VoJAAktvMbMhgROdJZvIf6ojZlRQBgQjCBjxDMqIwBFBCAI0pWWT6p+gzaqrrhqDAvklugj2HHvssTFgkIcACEta4cjnOWm5KcqE5Z6YIUPaqA+Wr+Jvlt0iaESAg+BECgAstNBC8TyzLlgaiyAYz+M7ZkosuuiiMUgFnEsHgRG+T4ExAj/MqEh5In2kJZVP+h3nyCOBkhR0YuksyN+/HOSPmS/MIGL20W233RbzQ9tIkAfqhhkmBHbSd+SROiBQRZCPWTfkWUREREREREREROSPwpQHQIr/8kb+c88+G557bsLx/HPPFY/s7+er/34h+/eFF56P/yanPg79u+66Ky4LxNv8zHj4+OOPouN9WkIwgtkGPB8IUrDHBOfrg6WcCGTkZ7GUY/75549O9YsuuijOOuDe+VkbLIuEo5qgBI70UpjNQECIQE2aBYJDHWc8AYOGwtJN3Iv9WuqCAE+PHj1i0CUFtwgKcW7BBReMn3Hys+wTM2LKBW2WWmqpmNb8viulEKggiJHfK2P99dcPXbp0KX6aAM9ihkS+fCh3ZrOkIEh+/wwCJSzPRdCHGTr5vVwIkqS0EYggMJKvDwIcyEEpbNRPwKlcfoEgF3Wd39cFeD7Po6wSLKfFMmNHHnlkOPXUU2PdpLrNQzoIgHCQbvJ/xRVXxH13gOAHs2YIRjHTiOuZvZMgb9Q5ZUPwpVKgRURERERERERERKQxMsUBkFB0ki+37HKhd+/Vao5evXtnB/9mRy/+Lh7Z36sWDzYaHzd2XFh77XXChhttHI+NNs6O7N+NN96k1hJKU8q5554bDjjggHjgUAZmIOBwx1nOs1iGitkDdW0UjaOavS5YYql0Katy4LReeOGF45v4BAbyS08xs4F9JFhqqdIzSRczVQgU4DjHqU8AhKWV6nt2giAPwSWWWso/vxw8b6211orLQDG7hL1QWOqL56UABLMMmN1RadkmnPX1PQe4jjzVB88rdd6TFuoizYDJf893/Ia8cE3+O/7mPEe5+1KmaRZHghk6lDuzR0oh/WwyTjlRbqX3I3hEoAdZSyAPxx9/fDjwwAPjPf/zn/9MtBdNgryw7BZ1x/JdLN/Gsl7kizoirX//+9+z9rJx+POf/xyXMEu/I6jGMmjMVqkreCMiIiIiIiIiIiLSGJnyGSCFCUGK6PstHjiC4xHP82/1F1xT6iTu3KVLDACko2vx35rpJVOBvffeO5x00knx2HDDDeM5HPDLLbdceOWVV6KDm+WFWCKqNH0JlhBipkrfvn3DVlttFR3Mla5NMDuBpYlwYBNIYDYDpHstscQSoVevXvFcJVjyCUc3swaY8YAznVkhDYHns0E3szdwxDcEHOYEbAj0MBOEGRQ47RPMKmDGATMwykFwhNkuKWBSDhz4zLYhCFYfPK8Uyg/nfqXvSDPPL00DzyUQwO/K/RY5yM9CIUjCrIo111xzomXRWCaMjeuRI/Y+Kd1knHSwpwwzdfLBKgJHBNo4tttuu7gcGBus59tSnlRG5IUZKpQ711J+zCxJeUQW87NdEvXJqIiIiIiIiIiIiEhjZMoDIMXjtddfi47+p0uPpyccz8R/n47/PvsM/2ZH9i9/TzieCYMH/1i899SLgOB0xkHNkWYn4BjGsU9ggX0WcNpXcsjjcGavBZze++23X1h66aUbNAODvTpgo402ijNAWN6L5ZdwXuNYZ9Pv/fffPwZoeP5ll10Wgw55cLzjRH/sscfi7A/uU7rUUiVYXougC3tQNPQ3BDdwzpN2ZhkweyCfVxzulBtO+6FDhxbPToA6JjhR1ywQlobCkd+Q5cYIyLAcWn5mBoEgnP0szUUAguWgEpQty1GlGT4sM5ZIsz4IgnANy59xLsGyWPkN8JELlpYiSJEHOTjrrLNiAIuZGZ07dy5+MwH23uDe+fuVQlmyRBWBl4ZAQIul11JQo3QPmLqWHRMRERERERERERH5IzHFAZBQfGudN9HXXGut4rF2WHPN7N811wxr8O9a1f+usUb1v6vHf7Mj+5e/JxxrhNVXXyN06VJ8k34y4h+8dU8ggYOZCLzxDyxVVO48e2ngUGYTafaVyO8lkQdH9nPPPRfWXnvt6LTG8c+96lrCiX077rvvvrh8FMGAHXfcMc6qYLkjnPennHJKOO644+JeEBw47FlWq1wQhpkqBEZwqjP7I731XxfM4iBos9NOO8XZDin/pD3lvxw419k4nGcRPGCZptJZBGzaTnDh6quvjnlimS2W9OJ5L7zwQtzPIz/DAsc9zyaQQf6vueaauFwTs1vqg6AVv+M53IMZOwQ8CMIQmFlppZXiHjQsQ/Xtt9/GTdFJP2lmU3cCNQQy+J6AEOkmqESQBnlh03PuS7CH4El+bxXyP++889aaFQJsKk66eHaSudJyZeksAmXsd5KHvFA3/IY8vfnmm2HFFVeM6aUMCcglCLyxxwflS9CFGSUEXbiWzduZVUSAhnsRFCIPIiIiIiIiIiIiIhJC0549e55Y/LsWOPZZ4qm+vRxwyi622OJll++ZcAbnefap6ETnHy6v7VKvDb99/4P3o5O3IeCEZr8Fgg44hXF041jGec2sCfb3wCHNea5ZZJFFohOc2QO8fc9v2YuD2QblYPYBzn6c0zj4uQ8HTvVym5Ezs+Cqq66KgQuCAQQsmIFB8IWgCA56nP841tPBBvAEjUgDjnQ21mZmActXMSuDWRM409dZZ514PzZix+mNE75cQKRv374xMIDzn+BNSjPlQvAgX7cEeCg3gi/MquC51O1ss80WZz/gcCcAgyMeZz3pIAjCNeyHwn0pF+ph5513jjNIgHLDgU8dELigDtjEm1ks7FtRbl+KRx55JM7OSMtuzTLLLDEwdfvtt8fnEOTYfvvta5b0Is08g3QQtCEYx7JiBEcINFGW/Jb8MWOC5csIflAflCtLkTFrhbJkpgyyAfyO33At6c0HgZjt9N5778U6ypcrv6VckSnKn7oqDWhRFjfccEP8zbvvvhtn2FDGpJdZPqSVZdoIbFBmBFqQDdLSvXv3uCcMaSdvPIc9bcg/dUEwj/IiSIJMEJAisJfqY3pAMIaN3UmHiIiIiIiIiIiIyO9FVZ8+fSaOXGTgbGdZpnJ7CsDw/z0TBh93Shg/blxo3rxFyC9XVXrD/Of0d0Ouicv7NG0aFnry/lDVsu7lmwjA4HzPv4GPwxoHO8sC5QM0nMc5m4IGOP+ZocC1dS1rRfCiFAIo5Zz4KT18n58JkZ6Vf34CZzaObX4DpJtr0u8pD+6blrIiuMD9yj0feH5+2ahEaf6B+/I8np2en5ZXyj+f8s0/j/uTH85zX36b0pfgvqQTuIYy5p6l+U8QfCstN+7PffiX35MG7pUgDaSPc6X1SBqTDHBPjvTblG+uqXRfPufTAvk8JbgulSv3JR+laYEkA1zDtVyTyoI88D0BJoJFl1xySQy8pXTk5QNK88Y1/J3qoFxZTmsIzF177bUxcCQiIiIiIiIiIiLyezHZAZBhjzwRuv3t+NAxVMWARbpJ6d/8v+7vJz6X//vdMD7M9fpToapleSf/jABLOvG2fh4c2MwMKV3+aFqA0xxneSnMHOHtf5k5SQEQZotMb5jdUrovCTODSpcCK4cBEBEREREREREREZkRKP8K/iSQAhb5A6r/nRD8yB+Q/7fS3zMLLKWVNlhPB0sRlb75P61g9kDp8zmmR/BFGicsOXbjjTeG66+/Ph6PPvroRDN7RERERERERERERGZkpmgGyOx/Oz50KO7kEW/SapZQ1aVz9d/jx4fxvw4J44cPD1VtWofQsQNnQ2F8IRSGDc+++7X6Opb/6dolFLLb8Lkw5LcwLjuAz8wAmXsGnwEiMi1guS+WuJqey1flYUP4c889NwY+TjjhhFpLb9WFM0BERERERERERERkRmCKZoDEAEbxX47mG64XOn72Vmh17N9CmysuCG2zg+BHyz12CV0+eSu0PvzA0O7Mk0LH264LzddaPf6mxRqrhdk+6hc6nH1KaHvgPqH5Sitwy5p7ivxRYWbP7xX8gNlnnz3sscce4aijjmpw8ENERERERERERERkRmGqLYEF8e8xY8KIM84Pw7OjxdabhapZZ6v+cvTo8Nvxp4Zf9/9bKBTGhfYXnB6q2rWLXxVGjAzDrrw+/HLUiWHk408Z/BCZQVhsscXiEm8iIiIiIiIiIiIiMxuTHQBJQYoUqKj+txCqqpqEJgsvEFqsu1YY+/aAMP7nn+I3ifG//RZGv/RaaNptttB0oQWqf9e0SWjaY57QfInFQlWH9rXuWb2LiIiIiIiIiIiIiIiISMOZ4hkgkIIfKZjRrPeqYdz334chu+0Xxhf384DqgEZ2jBqV/b8qu7Z6k/Cq5s1C8+WXCS3XWys0mX32eI67GfwQEREREREREREREZHJYaosgVUdrqimMHZsGHn1DWH4ZVeFsR9+FAqF3HfFf1v0WjmMG/RDGPveh/FzYeToMPzO+8OQCy4LY/hN7n6TAxu49+3bN/Tr1694pjYvvvhiePTRR+MG04n33nsv3HzzzeGaa64JTz31VBg+fHjxm9qwwfMtt9wSfvjhh/h5zJgx4X//+1945JFHwsiRI8MDDzwQ78FBGt599914nYiIiIiIiIiIiIiITD+mwibo1cGKdEDpv5GmTUKLVVcKbY84JDSdZ64w5PjTw7ihv5X9Tbm/GwoBF4IUP/74YxgVZ5rUhsDGBx98EEaMGBGvhc8//zw8//zzYdFFFw29e/eOv+3fv38YP358/D7P2LFjw2+//Ra/I4DyzjvvhMGDB4fVV1893o/7L7jggvHzHHPMEe/75ZdfFn8tIiIiIiIiIiIiIiLTgykMgNQOfox57Y0wZPf9w/gffoyfgaDAyEeeCL/85cBQ1bVzGPPRx2HwtruF4XffG78f/U7/MHifg8OY/gPi3arvWH2/yWHIkCExoNGsWbPimQmMHj06PPnkk6FDhw7FM9UQwGjfvn1YbrnlwkILLRQ3fv75559rzRApB8GPAQMGhNVWWy20atWqeDaEtm3bhgUWWCAGQbhvmi0iIiIiIiIiIiIiIiLTh6m0BFY1477+Joy87e4wflj18lF8xzH2o4/D8JvviMeIex4IYz7+hMhI9XcDvw/D77g3/pvuVfpvQyHY8uabb4ZZZ501Bh5K+eyzz8Kvv/4aAx155plnnjBs2LC4XNXAgQPjv/POO29o3rx58YqJYVbHW2+9FXr16hW6desWqqqqit9MgFkiLItVLi0iIiIiIiIiIiIiIjLtmApLYFX/Wy54MTnfJ9K50vOVIPjB0lYsf7XIIosUz06AmSEENlZeeeXQtLj5eoIAxdxzzx1ef/31OEOEpbO6dOkS71kOlsFi5seSSy4Z5p9//omCH8woef/998ODDz4YunbtGrp37178RkREREREREREREREpgdTFAD5PBQCC1dxvJs70uf3cv++n/s3HR/Ef8fHg7/zx4fFg7kkDQmCsPE5S1KxHFWnTp2KZyfw6quvhrnmmiv06NGjeGYCL7/8cpypscUWW8Rj6aWXDm+88Ubc4LwcBDxY8qrS0lbsAzJo0KD4NzNOvvvuu/i3iIiIiIiIiIiIiIhMHyY7ANJmvbXC7K/+L3x26ZlhvvdfC93ffSUePbJjvtwxfzoGvFzrWKB4LDjglbBQybFwPF4KP/znnLDoq0+GJi1bFp9aHmZqEOBg0/HOnTvHDc5ZfooABrM1CGYQhGAmBvuAMMOD/T0IehCsYNYIe3+wN0ibNm1ikITz/LYczCBZfPHFY5CDGSOlm6WzpBaBmI033jj+TWCG54qIiIiIiIiIiIiIyPRhsgMgVU2bhiZs/N1qljDnfD2yv2cJY5s1zR1Nqo+mxSM7N66BR8dus4duPXqE8S1bVD+jHgiAEPRgRsZjjz0WHn744ZrN0D/55JPw448/xsDGCy+8EL8jWMKMEYIXTZo0iQfXJwiQVJr9kZhtttnCmmuuGb799tsY4CjdMJ17Eihp3bp1DKSUBklERERERERERERERGTa0bRnz54nFv+uBQGF5ZdfPrRt27Z4pjzffPtNWGqppQLbZbRs2SLMMkvL4jHLZB8tW84SmjSpCgMGvBvmmmvO4pMqw5JU8803X5zFkQ42PGcmB8tZsaH5ggsuWPMde3789ttvYb311osBCmZnvP322/E+BEb69esX9wBhfw8CGXlY0oqgCvuMsKQWS2ERUKGcuO+HH34YWrRoEYMeH330UdwrhGvZY6TcRukijQ3a1ltvvRXbsoiIiIiIiIiIiMjvxRTtAQJpf47qAECHqXI0b9483nNcg3b/qKY0iEIwglkfzZo1Cy1b1g7IEPRo165d/BuWW265sOKKK8bgBRuhs4wWn/ltKZxjqay0kfoCCywQFl100fg7ltSiHJh5wmwT/l1sscXCsssua/BDRERERERERERERGQ6UtWnT5+yUQZmQuy9996hW7duxTPlefa55+J+GMAsEEIixX9q/R3/ih/yf5e/dnz2P5aU+vbb78KqK/XkrIjMJLCnzrXXXhs6duxYPCMiIiIiIiIiIiIy/ZniGSArrrBCaDXLLPFo3YqjVWjD0bpVnGnRpni05WhTfbRr0ya0a8vRtvpox9EutG+bHdnfHbO/O3fsGJZbeqniU0RERERERERERERERBrOFAdA2AODQEe5IwU/2rThaFP2aJs/2nK0jQeBkbRElYiIiIiIiIiIiIiIyKQwxQEQERERERERERERERGRGQ0DICIiIiIiIiIiIiIi0ugwACIiIiIiIiIiIiIiIo0OAyAiIiIiIiIiIiIiItLoqOrTp0+h+Hctfvrpp7DLLruE2WefvXhGRKR+vvvuu3DLLbeEjh07Fs+IiIiIiIiIiIiITH8qBkCGDRsWhg4dWvwkItJw2rVrF1q3bl38JCIiIiIiIiIiIjL9qRgAERERERERERERERERmVlxDxAREREREREREREREWl0GAAREREREREREREREZFGhwEQERERERERERERERFpdFTcA+TXX38Nv/zyS/GTiIiIiIiIiIiIiIjIzIOboIuIiIiIiIiIiIiISKPDJbBERERERERERERERKTRYQBEREREREREREREREQaHQZARERERERERERERESk0WEAREREREREREREREREGh0GQEREREREREREREREpNFhAERERERERERERERERBodBkBERERERERERERERKTRUdWnT59C8e9ajBw5MowYMaL4SUREREREREREREREZOahYgDkp59+CgcccECYY445imdERERERERERERERERmDuoMgJx++umhe/fuxTMiIiIiIiIiIiIiIiIzB+4BIiIiIiIiIiIiIiIijQ4DICIiIiIiIiIiIiIi0ugwACIiIiIiIiIiIiIiIo0OAyAiIiIiIiIiIiIiItLoMAAiIiIiIiIiIiIiIiKNDgMgIiIiIiIiIiIiIiLS6DAAIiIiIiIiIiIiIiIijQ4DICIiIiIiIiIiIiIi0ugwACIiIiIiIiIiIiIiIo0OAyAiIiIiIiIiIiIiItLoMAAiIiIiIiIiIiIiIiKNDgMgIiIiIiIiIiIiIiLS6DAAIiIiIiIiIiIiIiIijY6pEgAZPnx4ePzxx8Phhx8eFllkkdC5c+fQtWvX0KtXr3DyySeHTz/9NIwbN6549fRjlllmCaeddlrx08zJsssuGxZYYIHw7bffFs+IiIiIiIiIiIiIiEh9THEAZMSIEeH4448PW265Zfjyyy/DEUccEW644YZwzTXXhC222CLcdNNNYcMNNwyvvfZaKBQKxV9NH8aPH1/8a+blhBNOCP/+979Dx44di2dERERERERERERERKQ+pjgA8vDDD4eLLrooHHrooeHqq68Of/nLX8Imm2wSNttssxgMue+++8Jvv/0WLr/88jBmzJjir6ShbL311mHHHXcMrVu3Lp4REREREREREREREZH6mKIACLM/WPZqpZVWCgcffHBo165daNJkwi2bNWsWFlxwwXDuuefGa/LfvfHGG2HvvfcOXbp0iQffE0j5+eefi1eEMHLkyHDnnXeGTTfdNF7Ttm3bGFh54IEHagVTWILrkksuCYsttliYbbbZwrrrrhueeeaZemec/Prrr6GqqircfPPN4YADDghzzz13XDZr2223DW+++WacycIyXuSLe9966601z2V2Sf/+/cO+++4b5pxzzpg+riEPP/30U7wGmL2xzDLLhGOPPTbev0ePHuGVV14Jhx12WMwXzyC93bp1C/PMM0/4xz/+EX788cfir0P87XzzzVezBNYqq6wSg00XXnhhLDNmhiyxxBLh0ksvjeWV4B4sP9a9e/eYtrXXXjtcfPHFoX379uGcc84pXiUiIiIiIiIiIiIi0jiZogDI008/HQYNGhTWX3/9MOussxbP1oYAw5/+9Kew//77x4AIPPXUUzHI8N1334Vrr7023HPPPfHz0UcfHQMpzBghwHDjjTeG3XffPQZRbr/99jibZNFFF42zTK677rp4Lzj99NNjgGHnnXcOd999d9hrr73Ccccd1+B9R/72t7/FQALLdREMefTRR2N6CE4ceeSR8blzzTVXXOrriy++iL958cUX4+wMAiUEH+6///6w3377hbPPPjvml+BQ4v33349LgF1//fXhP//5TwyUwAsvvBBOPfXUmB/STTCJmTLMpKkr7aTzoYceCv/85z9j2tZbb71w1FFHxXIl6EOd7LHHHuGyyy6LQRDSttVWW8VAVD5IIiIiIiIiIiIiIiLSWJmiAMjrr78e/5199tlrze6AIUOGTHSMHTs2OujPPPPMOGuD2RHMglhttdViEOKggw6KwQcCBqNHjw5XXXVVnB3BRubMYOA45phjwnLLLRcd/gQJCEjg6O/du3f4+9//HmdsEAg58MADJ0pTJZhJQcBkjTXWiIGCjTfeOAZhuC/7mKy11lrxeTyLoA2zQAja8Pm6666L+5+suuqq8Znbb799ePLJJ2MwIkG+uT/p32CDDeKMEqBMeMZOO+0UZ3YQQCENBEbq2r+kadOmsWyYDbP66qvHexPA6devXyxfns8MmFNOOSXsuuuuNWkjUEVASkRERERERERERESksTNFARAc+FDOqY5DvkOHDrUOnPJslP7pp5+GxRdfPC7vlH7L7BACIMxeGDBgQPjhhx/iLItddtkltGrVKl4DnTt3jk5/lq967rnnwquvvhpnNRCoSNcR+Nh8881rAg31QYCjZcuW8W/Sw1JUzDQhDyl9LVq0CKNGjYrBD55H8IdgyUILLVRzDYEJAiCkg5kZCZbISjNk8mXF0lYsX5UCNZQBaWa5q7qW7yLYU5o2lgcbOHBgDAqxxBYBHGaopHuTNsqSJb5ERERERERERERERBo7UxQAWXjhheO/5ZZVevbZZ2OAguOss84qnq3ed4PloQgylEKgAAgAfPjhh/Fv9vTIBw2APS0IFnz99dcxoILTn+vyEIQgyNIQUvAjD4EWggblYEYHwYaU3jydOnWKQYfPP/+8eKYyPLc0bw2BgEclmDkzePDg+DdpyUO5NXRWjIiIiIiIiIiIiIjIzMwUecNZigoHPksvlQZBmKWQDmY5JHDeE7zAUV9K2mCcWRDMGAGCDaWkpbS4Bqc+gYpy90szVKY2BBFat25dayP2RNq7gxkavwfURwpylKaPtNU1s0REREREREREREREpLEwRQGQ5ZdfPm74zWbozPhoiHOdzcRZDopNwVnmKs9dd90V2rRpEzcJZ/YG1z722GM1QQVgGSoCLrDCCivENBBQefzxx2sFS1hmi71EpgXM3CCoQ9qY0ZKHGS+kkb08fg9Y4oqlxQg0kZY8fC4XtBERERERERERERERaWxM8XpIJ5xwQpztwGbbF154Ydx7IsFG5wQJLrroouKZ6tkdf/7zn+PyVZxPM0fYU+Poo48O888/fwwu4MDfcccdwyWXXBLuvffeeA1wPzYg32233cIcc8wRgyVs7v3AAw/EjccJwhBYOeSQQ2oFTqYmBEB4Jkt1sTl6yvMHH3wQrrjiitC8efO4P8jvBRutd+3aNW4YTzlD//79w+WXX24ARERERERERERERET+EExxAIRZGnfccUdYZZVVwjnnnBMDEr169Qorr7xy6NGjRwyMfPPNN+HSSy+tmRVx4IEHhkMPPTT897//jfuI9OzZM2y00UZx+SYCCAQ2mNVx+OGHh1VXXTXsu+++YZFFFokbju+5555hvfXWC6effnq8F9dddtll8bnbbLNNXHKLZ7M3CMGUaQHp3HbbbcM+++wT7r///rDkkkvG56644ooxoPPoo4+Gbt26Fa+e/lAWN910UwzQrLTSSjFtG2+8cVy2K7+vCTNV9ttvv1iG0ypYJCIiIiIiIiIiIiLye1DVp0+fsutW/fTTTzHI0L179+KZusGZ/sknn4R33nkn/Pjjj3EmBvtz8PtFF100biqeh5kIb7zxRnjzzTfj32yKjrO+NHDAht5vvfVW3BSdJa6YHcLSV+3bty9eUQ2zPljiCac/e4Oss8464eWXXw7zzjtvvL4c7BtCwGWttdaK900bknMf9g8h0JI2HOe+d955Z5zZMffcc8dz5HnAgAExD8x2mX322WOwgQBOuhczWyiTLbfcstam5CwZ9tVXX8WgDctWwfjx4+NSXiyrxXmCFbfccktMJwEXlge77bbbavJH4AL4/vbbb4/pWn311Wue/d5778UyGDp0aFhwwQVjvWT1HTelJ6hE0IPZNARyvv/++4qbvouIiIiIiIiIiIiIzGxMtQCIzDgQJGHZMJbnym9Af+qpp4YzzjgjBnII7hBw4W+CQA8//HDN5ukiIiIiIiIiIiIiIjM7erwbIcxEYa8Ulhl76aWX4v4fBESuvvrquEE6s1SAGSDMYjnllFMMfoiIiIiIiIiIiIhIo8IZII0QAhv33XdfuPbaa8Nrr70Wlw5jo3qW0frLX/4S5ptvvuKVIiIiIiIiIiIiIiKNEwMgjRT2YBkxYkSc4cFSV+wXwibozZs3L14hIiIiIiIiIiIiItJ4cd2jRgoboRPwYON1NqNn43SDHyIiIiIiIiIiIiLyR8E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pr27NnzxOLftRgxYkRYb731QseOHYtnysN1Y8eODc2aNQtVVVXFszM/48ePj/lq2rRp/Dxu3LgwfPjw+LlJk8mPG40cOTIeLVq0KJ6Z+pBW6oX6SOn/PaAMhw0bFkaPHl3xKFeelPuoUaPiwTV8Ji/lyj1dN6X1MrNSKBRiGdH+6oK6QO4oqzFjxoTmzZtP9fZKOpC7+nQB9UlbSjJQ7kCGSSPyU59+SW2zLnmnnPJyRRlUuj61H+QpXc/f5eSLtNbV1iqlLekB0lEpb6Q5tZ/S5/Mdv6de+Zs05Muv9IBKZVOOlO5y90rHpOh80sj9+JffJRmASUnX5EA5kV7kSeoGeaJe+Jd6AuqM+kL+GlrfCeSII9Vxkis+l2tPMwKp38q32dJ8JPmdlDaQoM1Xaq88m/vVVTY8O+lyfkO6Sn+T6pHvU5srR8or15XWCfflfGo/PBcmRw4gpSf1PUmuUpmWI8lLXXmYHpSmXaYf1D0yWp/OmJpttBLIQF3ymkhtJcl5au/12f1Dhw6N/zbkGY2Nhtbz702qT+p4RrUp6GPQ21NT9qcnSe/Xp2+pA/qwqSEv1Cv343n5djsj13Mp2ATUe316hnylsQfwGz5Pi3w2pO/k+5lZXiuBbCI/eX2ObCNbU1vHcU/KEBmYlv4l8kOdkv4ZUU/Th1LueXsR+Up9MPI1o/av1B9pJH2NqR1MC8rVcyVoczOafkl1jV5MfQ2fp0XbLdVDaQw6I7YFyoJySOUzLfXMFN916623DhtuuGH44Ycfimdmfij4K664Ilx88cXFMyE8//zzoV27duHpp58unpl0uG+fPn3ifRDIaQVp7dGjR7jpppuKZ34f3nnnndC5c+eY30rHE088Uby6upHym+OOOy6svvrqYeGFFw6LLLJIWHbZZcPBBx8cHn300dhw8/z9738P8803X3jllVeKZ/5YXHPNNWG//fYrfioP5frQQw+FVVddNcw999xh3XXXDT/++GPx26nH6aefHuv0zTffLJ4pz4MPPjiRHJQeO+ywQ7x2o402CiuuuGL44osv4udy3H333WHWWWcN//vf/4pnaoNCff3112M5LbHEElGmFltssfCXv/wlppXv8zz11FNhgQUWCO+++2445phjogyfc845E8keHQhyiZy+8MILxbMT4L7XX3996NatW7j00kuLZ6sHBHvssUfMJ+l5//33i9/U5tNPP61pP3379i2ereaXX36JAeqrrroq3HLLLbXKrtxx2mmnTZT+unjttdfK3id/vPHGG8Wr6+frr78OSy65ZDjhhBPi50ceeSTMOeec4ZRTTomfpxUYPvvuu29Yc801o/6VuhkwYECUyb333rt4JoTnnnsutm2cU5MC7QO5z8v+448/HmUH+ZpRQSd06NAh2gBAe73wwgtrPsPDDz8c8/HWW28VzzQc2is6Id+WOLp27RrWWmutcOaZZ4bvv/++ePUEGNjSt6NzevbsGfXYggsuGFZeeeVwxBFHhPfee69Gl3311Vdh0UUXjffdddddK9bdk08+WfP8vN7m+dQ5fQXp4vuFFloo6kzqsFRnNoQVVlghLLfccjV543mkm/KtBPbWvPPOG4466qjimd+H1VZbLSy++OLhm2++KZ6R6cXgwYOj/PXr1694ZmKQ7/PPPz9ceeWVxTMh3H///fF39ONTA2yQnXbaqV49+OGHH0a74bPPPoufsbWQH+yEumCASnovuuii2G/90fjpp59i/rHVZmQY62J7bbzxxsUzMx6XXHJJmH/++Serf5oReOaZZ6Is/Prrr8UzEzNw4MDwz3/+M9r/UwP61oMOOij2nUC7ndHrOQ/2/dFHHx3LrT5bHz2GTfztt9+G3377LfpxNthgg2nil8CGwHZI5VoO7Cuuwf5sLFAHjP/IW95ewr/x7LPPFj9NPeiXGDdT/9MS/DCM3e66667imRkLfByM+RKffPJJ2G233cJcc80VbeZ77rmn+M2MB+msz98h1cwzzzxhn332KX6qDHYV/hvKNr1g8nuDnsUXvMYaa8RxMmMixnRLL7108Yqpy7nnnhvtysQNN9wQZp999nDzzTcXz8w40AfsuOOOsR3TXhlvTitmvPDtDAAGAR1XYwrq/J7sueee0aAtd9DoEzhUt9tuu+is33///aOjHEfpBRdcEBvFn/70p2hMoNCkGpxUBI3qAscv8jxkyJDw2GOPxb87depU/Pb34//+7//KygQH+QIGODgUygUqEjfeeGNYfvnlwyqrrFI8UxsGSgceeGC8L/KDTP3nP/+J991ll10mCgYRzMB5uNRSS8XnY5AggwTZ8mkg+ERggs6FjqyUDz74IJx88sl1OkwYgDDgL5c3OqlKjpDvvvsu6qcUgC4tPw7ySZm0atUqDoYnJ9JPPZS7Nwed04wObw7gjMJ5PS3fimrMMNDB+TipTu+ff/45thEcW4mVVlopyg7O5BkVHJUEQWlbQPrJB/mZmmy11Va12tN1110Xg/3HH398DEDlnRj0eeiubbfdNgY6CJIQhOHgJQB0Bbqs3MCJa9AX5cg7jPMceuih4Ywzzoh6jQEj6TvxxBPjYJJ++L777ite2XDod9DVBHWBwBr3nZYvg8gfA/pw7Im6HKZTCv05urC+4AQv9dxxxx2THMSgf6Y9MPibEd+sFZmRILCJHc+LAVODO++8M9x7773FT38c2rRpE84+++wYNFPvTD14sQN7p9T2YkyVt4ll2kLAhn6blwAZE6+//vrFb2Y8TjrppDgOmGOOOYpnZErhJa+zzjorHHLIIdM8ODijwtjt888/L34KYZNNNontAt/RjAZBmQceeCAGrWivvXv3Ln4z9ZkuvR0OWN4AZkBPpAunXz4Sx9+c45pBgwbFaS+lMJjgrWeu4S08OpBSRzj3520xruF+DIbyg2uuT+fpnHCMci8GT3lnAx0WRhWBEK4vNbC4J78rF00kjXxX3+CHtPBcruUZRAFLoRxSfjgoO9Jd6ohKEUSuwUnTUIcC98E5m35LWnheviy4N99xT8qNazhwpjfUIda9e/c4o6PckRzx1PuWW24ZunTpEp0rBE1wBvHWOLMAcMLwFh2On0l9e5i0kwfkMJV5fqDMeWSBa/i3XBnzmTyn/FP3yAV1l+SVe3KP/G/5O9VhnlSenOd+5eSZa5I8cR1pT7LIdzjA+Q3P5/tyMkRd8uYNdUzZEvWlc03TBslrqn/yXuqsT2nkGbSLSrI6ORC0KCcTHLyFDrzdjAxcffXVMc+lkCbkZeeddw5t27Ytnq3N22+/HYNrOEg222yzGpnC2MBhmB/0UK+8NYejkemBOOswYqlHBgnoBP7mDR7eXsZZscUWW0w0rZJyZcYJZUUAohK8HcWbZ6U6hnaM0UZ6y4ETlAAESxTONttsE5Vfr169YjshcITBh7N1cgY31EPpvdORL2/0XZJz5HVS9FCevC6jbqmP1J6SLsq3E56B3PKbPJQ/v+e3zA7i7Z9UR+gafkPboE1xT35fTq6pl5QerkVX8Pu8/qgEbYZr+S3tJp+XBOlMuofn8DkPv+E8eaZMKdvSckmQfr7jXuXaMvqCPJTWC2nk3qX3A57Ns7g3z87nm7aQ0k7+0GH5fo+0UMapH6U8aAvM2GvZsmXxqmrSNdyL9CSdmkD3kn7ux3NSOaT2WAnSz/X5a8gPzykta56PviVQRhrbt28fz6d8kIb0d4L7cj6lnd83VO55iy7fnrbffvsY5GCWFIbfeeedV7yyejYYM1J5S/L222+PBiwBWvpIAh84b5hJho7LPz/pfF4mKAXdR0Cce+TBUO7bt298UxEdiZFM+pj9cdlll4XWrVvHweSktm/e2OLA0UudUFaUJXXJ5/qg3ih/rkfXlNpYpAd5SO2VA7kuvY5nIkt8n2S6LhnKk/QBv6Mt5WUhwfNSW62UBuBc0plJ9vJlyr3JLzon6bNUVuXuVwp5qq+NAs9MdgbPoJz5Hb9JkIekC9J1Ke/cj9+n8uQZpbYMcI4y4xqOSjZkskm5hvs2pG7II/enLvNpA/LH+dRG+btUdslD/hruQfrSdeSbtAPX8He5dJFeDtJCmtJvEshP6hPIY77fp39C7zD7LPVVpCsvS5XKNk+quyQ/pDev6/L6qpIMpzLLP7f0OtLB+XQN+S6VrVSHKQ/IeyrTyannRGm/Wdp3J5nM1yd1mIf8pfynfHDP+vqUPLRN7p3KqFSugPsnfcO1PLe++/Mbrudf5IW0ka4EZZeey/el9mM5SFtp3ZeTpTRO4hoO0s65PNyL8iVd6V6lfTZwjvrhGtJbapMAZUG6+J608Xd9pDIlHZQ7z0hlz7/5tpzshrrgeuSD3yIDfM6TtwP5t1xep6Sek7xSnqSbtOR/S7lxvlTOuY5nleaPek1pKWdP5UHXMCMVeyQP90xy0NB6mVLy+i49s7QMyRvXpPol//m2ncqqtE1wH8oEeUnwvPp0WCWS/uJ3/B7dlm9PpIF2Q9r4O+kj4Fp+k67nmXmZJU/kPcl0gs/ogXRdJdnOyyLyXNp+AZloiLzmdS15KE1TJVI75N7pGQ35fSpXyiaVE5/L5SGfT/7Nlz8gv9i55JVVUfB9lDrByTPXUaaldc9n7p2Xr3wfTp5K+wuuJc201VRu6ffkIclMud8ylsdGzi/rlOS9Lhkl7chxPm2UR339AnXBtVzH9Twjr/vyeeDf0jETkH7qLNUz9ynXXyDPSW7L9RepDngm//K8dE199VwJ0sXLqzjR8R8mSA91kuqCg/Jr6H1Tm+Z35fQrZUI9UZ4cpbqhoTS0jXJdqnfSRfq4jmdSjvzNOb7nWnw3tId8W+CaUt1SKj/kie8ov6Q3SRfl3BCQW8oipRO5zusDnkl7Jd34jemTKvn1pgp9+vQplDt22mmnQjYQzsqkbrLBcSEbHBcyQSqemZhs8E2NFbJBc2GxxRYrdO3atXDdddcVMqEuPPDAA4UtttiikGW0kFVIYcEFFywceuihhayAir8uFLIGUbjooosKq666avxt1lkXVlhhhcLpp59eyCosXpM1nsKJJ55YWHrppQvZgL8w11xzFdZcc83CjTfeWMgqMV7z4YcfFrp06VLYfvvtC3vssUdhySWXjNctuuiihZNPPrmQCUi8jnS0bNmy0L59+8Kyyy5bePnllwtPP/10zMMTTzxRyCqwsNBCCxUOOeSQQlah8TeQKYfCdtttV8gGMYWssRfPToB87LnnnvE+//73vwsrr7xyYf755y907tw5puerr74qXlmdn3/84x8xP9yPPFNGu+yyS+GTTz4pXlUovP322/G3mdIszDvvvDHPRxxxRKFTp06Fa665pnhVeV555ZXC1ltvXVhkkUXiMyibxRdfvHDqqafGvMBtt90W03vLLbcU1l9//cICCywQ64C/X3jhhXhNJd58881C8+bNY73UB+WfNcbCTTfdVDwzMcgEdUu5Z404njvooIMKs846a51pyZRGzMPf/va3wjLLLFPIOsGYpqyRxTLYa6+9ohxQfnPPPXdhxx13LLzxxhuFrGEW71AoPPLIIzHP5J06Q2aRST4jH8gy9cVzMuVf/FUhytSWW24Zzyd4LvJPu6HMee7yyy9fOOGEE6JsAfm74YYb4jWkifTRdv7+97/Ha8jTn/70p1i+yCr19/DDD8ff5nn33Xdjm2rVqlXNdUkukB3aOWVKGnjGDjvsUHj++edr5DrlibQtvPDCMb33339//K6Uk046KV77+uuvF8+U55577onXIR/1QbkeddRRMf15uU/wHel+6623imcmhjI477zzJmqTpJM2de655xbPFAqZQo+6hfrPQ31lirhw+OGHF/r3719YYoklCiuuuGLhs88+K14xAeqfcqMtXXnllbF9n3/++cVvC4Wss4gyRhn897//jWXPc/M888wzhcwYiu2O69BjeQ488MDCGWecEWWpHI899ljUGchs1tEUzzacl156KT73vvvuK56pDHrtnHPOKSy11FKxbSGvPXv2jOeSfv7yyy+jXj3yyCPjZ2SI9v7Pf/4zfqatvfPOO7Et8nv0Ge2adkZZII9PPvlkoXXr1oUXX3wx/gayzje2QWSYck3Q19Cmsk66sNtuu8W6Ip1A/SIz6GCuofw5/vznPxeyzjdeA+gbdA1p4aC/2GeffWJ/ccwxxxSvKs+nn34adRP6MuvIY/rIC3okgfzvvPPOscy4hvLhc16XZcZblDXKco011ohtmXLZaqutCgMGDCheVSh89NFHMf3cIx3bbrttrMfEWmutVdhoo41imeShbOhDkFt0AmnhXrDBBhvEfpBy5zx9Azz66KOFTTfdNPaDPAtZXW655WI7o80CZdqiRYtChw4dYpnTRtFRyFVKF9fecccd0Y5INgC/K7UBjj/++ChTxx57bGGllVaKz6XeN99881gOeV2dZ5tttolllRluxTPVOoM0oL9T+8F+oc9Ez9EnNGnSpHDxxRfH76h79GzHjh3js9EntAvucfTRR8cyQje2adMm1hFymrcLSkGXcC12VjmwA6hzyiKlmz4dGUL3lIO6u/7666N9Qllgu9GOkFXKCF2U75fg7LPPju1g3333jXl57bXX4nnKk8+XXXbZRPmgvqhj9FmylxoKaaHeaLPUL3qRciWftLNykB/qhTLGVqFckBP+/c9//lNjB1CP9CubbLJJbHP0c8gscodNkeoZ2afO6Et5LvnHZrr66qvj95VAtpE39BP5QEa5B7KUGfHFqwrxb9osskq7Jq2rrLJK4ZJLLqnRP4BepE2TD67jfr169YrXJT2GnPHdWWedFfUCdhqfsQmRobpkDGhrG2+8cdQZqY2i7y688MKaNkr5ca9scBi/p+zQU9jIyEAqX/QDZUU6uB/yjv7iPv/3f/9XyAaY0TagrVDm2HN5PYNMYx8gh1zDveibbr311lpt9/333482NGnhOWuvvXbs+0gL7bIS+TZKeX/wwQeFu+66K/7uuOOOi89C9mh31HfqU4B2QVun7WLboed4/rrrrlvT/2Ez0Z9yP77/y1/+UtO35eFZyHWzZs1i+8PezwamUX7Qg9ig/E16OegjUjlRltyfdom8YoOTLmSJa5El6p5+K9nn5eB77kMdIDPUC2XBOAhdS1kgR8gE8ocMk8YE977iiiui7Ulfw8E4iPtid0I2UI02NHmhLskzMoC9k2QGsNvWW2+9WI+pX+EepfVM35TqGXu6EtQZtg22L+XBPakXyjnZh9QLbYb2RH2iC9Ah9Ff5/hBbBLmnzijj1KegZxgrVoK+grEoZfLXv/41tgXKk8/XXnttLZuMcsXGIY+kl3pE/tDVaVxaDmxTyoIyp44oJ2SBe5N/2if3ow7J33777VfLPkZH85t+/frFz9QpMrzOOuvE3/EbZKO0ndLnYuPQTrmGuudf5HTgwIHxGuqXfFJ2+bFJqS7EJkGvU0ekk3/pj/M2EPWJLYGMkF7ShK4/88wzY/7z98tD/VDv9NPUGXoO+562TD6RJ+qEvKLTsNfyMp6HMsWWxs5p2rRprKN//etfteqZ/DN2pCy4L/ZIvv2Xq2f0Cbq1rnqmfsgnso9cIK9JBvNjUHQs6bvzzjvj50SqZ+SFejnssMPi/bDTsFdJL30LdZPGloCOx+6jvmmP2F+036QT8T/QPpJ9R57Rh3WNzyuBPub3edu6FNoreopxDWVOm2J8QLqwS1I5kFbyxj2Trqa8yE8adz7++OOx7y/tW7BX6LupJ+ocHUYfTJ9InZFGdAZjsrwOKwf9B3Yl6aSMsc0Y/9Ce0m8pu1lmmSXWG98l/xT1w/W0mY8//jjKLH0y+pY8UV98T3nnx9pcR7ujTEplm3JBHjfbbLN4f9JB/aZ+nzad2i8g29jS/D7JK22G+s3LK2VKn881lDXtFFuUfrRv377Fq8pz8803x3vyjFRP1Btj2rpsl8svvzzWE3VD/0L50tb333//OI5MkGdklO/JJ3bHpZdeGtPGmA923XXXqPspE/KAvi7tt5GFAw44IPZhSV8mGIvRh5FmZAkZxnYlP+g+DnTPQw89VGNTUZfUO22RNogOxZbGJqce0BGklzLHXkX/JdDryAXjR0A3n3LKKbEuqXPaCGVIPvP2PHYPdUPaeCbXIkvUVb7dl4JMUDboB2ST3/E86oe8J7uP/JJe/I+M0/Pt6rnnnov6inxyDXJPf4z9CpQLskDfgwxQl/QvpC3vm2BsSt1RF5QRB20fvV6pnqnfusBm5Hl5myLZEIyLeAb3xbeDnkfP1tX2yQs6GH2DPJEe2iv9XGpf1As6BD1GeVJ21Al6J/W1pIEyIi/0zYyJKBPqLME5xiqcow4oW8qQdpdPI/0+ejPpQ3QHPkfyiBxhe1VVVUU9RF6RcfKJjkSfJJBD6oA64nm0Qcao9OMJPiMv/I7+IrVN6j/vjygH+aSfTWMenoEPnPFSGktiE6L3eQbf42/Ly/nUZroGQKggDND33nsvdrw0MAoQRc95KotOi4rGCErQeGjgCBCGM4MbFAkNgHvTGFGWXMMAkgrjGowWBh3JoZQCIBQwDYp7UWkIM0oyDXZodHSKKFwUHgPXfACEDgKBo9HkjUfST+PHeCtHPgCCYkdx8BsG36SdeyZQSAgJeeca8oTDBgMNgUFp4xxBYEkHjYKGQIdJY8MwrCsAQn3ReGlQr776anwGDQOjlucmYyIFQFD0GGk8g3TTOOj884qwlIYGQOjIMDxoeHUNPMgzjmMaXHISUMco3rzTsBTuTx7o4HAK8AzyiwFEp4HRjRylvNGwqZ/ksEBeeSadFeWCbO29997xuaR5UgMgOMiQQzoAOgmMIJzwBCgwBLkX6UsKiPRyDUoH2WWQSVmgIGk/1DfXl3NIIat0WBjjKFvySHlwcH/KHUXJ+aeeeip2guQ9GaspTyhz6pP05g2pPNMiAAIMmCgvnNp5yD+dD3WYd343BOQWo4T2RNtO0Amgz5CNPBhNDN7oNCgLOpNK6ed+tCHSTZkid5UCINQNHWk+wEHniA6hbpIzMv89YFRSb+UgKEPnQT1Sr5MD+pjnNiQAQlAO/UlAmrZBmum40M+cQ1brC4BQvgwAMUhoo6SbQAf9C79D/pFJOk+M+0RyqHPkAyMYjDyLTrdcAIR6xyGC7uNZpBOjlXYNtBucCvQfOI24Bt2PzsO5VVcABIONPo16x3BOeaFPYTBC30d+yCtpYTDFNQzc6D9og/RNgK4niECfiI6infPSAPoIJ1AaSCQHH8/hGnQMnzGmKQOYnAAIacXpy/2RVYxpBua0O/LI3zwP/YseIp3oS0CGqK+DDz441h33Lw2AoAsw2Lg//S73os/jPrSz1K5xOKAf0VnJsLv33nujDGH0VzKSsCewO/IvF1DupAFjPv0ORwX1RftHf+UDIOSN5yLT5APZSAEQ9BLppf7oB2iX2C7lXoBI1BcAoU6Re9pUCkrwfOqukkOolBQAQb6wjSi7fPugr6Cvp55pT+QlPQvjGsOUeiEgROAqDe6mBPKATKK3cRhxb4x+gjqVnFMpAEI7xBmIHYTMIRu0pZRm5JS+kD6aPgr54F9kHl2Y6oN+ljqjDqgzZBrjHTmqqz9ClzKIoA54JnoOu4Z6RC4oM+qNgQ/2GM6F1G/jsCEPeR1Of0D54uzmOtLBwI9+BZsLSD/9CHKJPZjsVRwvlAdpqAQyTP2TXvJFeWDboA/Qp+m3zz77bCwPBh7cn7TQ52O3IRNpoIV+oE1gv3IdbRydTXvh9+hazlE/5Al5wxGA7qeNEWSj76RNUSbkA71M3ugjEwxKk66jfmi/qb3WFQAhb8gWfRF9DW00BUBIH/fhfugd9AHlkuwlZIH6wf6mXCgrBrn8jnaAnY29hP3F/dCR2EBJ9+bBcUh7Ig/ILtch28gP5YeDg/qgnNFb9Dm0T6CNcf8UAKFuqH8c9JQr5ca1yOrdd98df1OOFACh7WPTI0e0OfoNZI665jz3w5GADZt3JFCnyDV1lmQCGSat9IXUJ/WNjJDWNN6iL6cccWAlcB5R77QLnse15JN6Rj5Tn5av57oCINg29I84oynf1A/QH6LPqRPGSaQf+5rncQ3pJu/UZ4I8kCfaxP/+9794HeVK+dLeKjlCkmOc/GPbox/JP04Q8s+zEugBZIGAEvmn3Hffffc4dqgrn7RfyoLrsA+oB/oe6pJ+FicY50kzfRFjGOzFRGkABHuLezGuJ738jjRxDW0mQbugD6Of5hrqHr1EOSX9RT6wgxh78T2fcahQbow5sa1pM9jl6F7KlHvRfkk3tkMK5NM2sIuS7cK9GN9Qn+S/Un9H3fCCGHoQnY7+p+6RccbSyEKS8euvvz62I2zuSuNVbCLsHMqDdoedQ9pSPeMjoNzQIchNcrAnaKP5eqaPakg9k0byidygN/gt9cpzqdM0DpnUAAj9KjZgvp5pz4n6AiCUFfqPlwxIE3YybYdybOi4LUGd87s0piwH4170Izogb+dSv/Q5SVfjnKXs0TWki+uQOfoR5A0oB2QYuzNvF2I3ch1yhg7imdyLcWuSY+zM0jZcCm0RnYHDlLolDdQj9hTpTf0U/QTnGFOgt+gbsMuon+QQJ634f3gm/QF6BBm7/fbb4znaNPUDvJiIrqbukmyjv7E36GuxcVIAhLokbdwLHc01+TELjlXaIW2N+3A/2gw6Mo3fk55DhtEf5BPbhLZKXdUVAEGGkR90R7LHKH/aNWVSl7+Q/oMxT/Jr8Vvqg/aFrUbfCOQBPY9fgDyQX2SAtKUACP0e+o0yYaxRqd+mrfA8ZCIPbRhZohzRHdjs2A/Y/DyTdkEfwLnkL00BEPQ0soa8MP7AhkL+0vgFOzK9ZJDs03wABBml36Us6NORUeSDNoBs5H0K6DxsLmSN8qbfQz/T/6InK0F5UDbUFePPZP9QbqSNtKS+ADuNF8DQG6lv5Pf4L/AjIveUE/qWdkVfw/iNvpX04bPF7iNtjItpK9hcaVxO30PdEXDDluSgH0n1TBmkema8yLX1BUDwo2B7pTYE6Hp0K+M0+iHyRplxT+Sz1PeTB98Ockh+01j7qquuivmjvAEZ4jP+Y+5PvSGj6G/aGLYpMlhfAAQ7nLE4up980y5TMBLdAsgNYxz0QvIBM15FN6FzkUlkj/pAlkkv5V0aAOF+9BHJPuB5tDnkgr4g9cPIP/KCbGMncj90Fb/Fx1gX6DfuR39NmTDmQUdTt7QZyoSAGHnkGQQV6YPr8jFPKdM1AEImEwgBAoKioLATZDZFmGk4KAEUEM+hA0lQWCgejCsaCUqk1GhNBgwdBvel0KkAjGcELoEgoyiS8uN3dDw0vEQ+AAJEyhEgFGECBYsSpYGXIx8AyTtdyRfPw6hMMKjGIErKAcgDDiXKjY6ddCP4pDsJCZ0Dn1GGdQVAMGJojNRNHsqc3ybHZwqAYHDkn0Fj53xdMsIzMB5RVDgcS49kzFHeNFiM5brg+SgSnpui+JMSAKEBIk8JGjidC3nOQweFskKxAc9AbvIDdQwy3hqb1AAI8onyQC7pPBLkjbcTUIiUB/ek7EhDcmDyL3KBwZQ6cWSG39QF+adzyRu4GLYMWFBieTDcaQsoSNKU8kSHVR+TGgApJxMc1EneAKXDotPFcUNbT9Cxoycw4iYFygDjg/vx9ka+vmjz6B/0UynIOnJB2su9HQ10FBh4yCl1XV8AhLzhSKYzTvfje+qLwQ26hOvyzjMMDQyT/NswCdKIfkNe828PTSopAFKp7WIwAB0uRjMGQXJWA7KDjBPUoG+oLwBCsAi9w/mkZ4Dn0LlyHfVE0AJHamrHGLfoRAwOHB+AEUe/gpyhq8oFQDAgky4H2inPQQ/zN/0Dupx2kK9ndAPyWVcAhI6bOmcwms8LDjkczsge+SH/nMuDvFAOtE9+SwCEesgPtlM/grFG/jBwMHbII+0jPZO3GLku9c2TEwAB8oHTNRnp6EuCgQzI8uDcJN8YzMCsJpwbDCoT+QAI+cDpQDnkZ0CRfuqV/pVBMHAPAk/oq5Q//sWo4w2X0re6Egy6qdfUz2GQkkbaHAYndU39kj/kE92L/kLuUwCE8sXpRnkmUgAkGW4J2ixtry4jur4ACPCmODKa+hzyTj+UtwfqAj2Ag5G6pU7pp7CPUtkhgwyAqQ8GVOSFcwn6bvQYZYe8Y4Nhd2Ds0pbTIHRSyAdAgLKj369Ud5ACIKSFukrQB6KLk14kj/SzpfYI9iF5Y4APDHIoC+o41RvyTP1jT1WCQRRyk7cBKEv0Nv05ZUL6cBJxr7wdSpukn8G+oV8hjegrBvP5PJEe5IxZmLQ1dB/tmmenegNsMuSHuqgEeoo2mgKNCcoc+Uy6DwcFejo/QOTZOBIot5QP9AP1kLeVyAt1Svuj3SRIK+2awTKORAayyBr2TT4f2P0Erfg9+hz5Q87zOpfr6d9JS10BEMqU9px/SSIFQHgpKv9c7GNkIOlBdC2Bs1J7jPJjQJrGJ/RR3C9fVuXAKcXv6IeAsknyk/pN4G90OHILlAH3TwEQ8k1fiwwnewRdjpMjBcnKkQIgOCISyBkySJvJB4PJJ+MA0pEcmzjRkON8P4Htif3MgJn2SzumPvO6j3EMY0HulWwqbElsg7x8pHrGts3XM59JN7ZvJZAN9BEOtgTlhlzTF/Bcyg27I582yo/+D9lP/WEK4uTvRTp4sYB2nezuUvg9bYY2mJcZ+jDaL/YFaWK8SVqxKfP2JN9RfgRM8noiD/qJssi/7EF+kG/sgxRAANKcxnzYPJAPgJAPnAq01fwYmrLCgYSM4cjgO/ok+oM86C/6QwLWpJ1+n/pDFlJ/hHyRH86RHsbH2E+kl88J6pZyY1xBftBh2Go4EhNcT+CI/NcV8E99Q3Lw0WbQU+Qzr1cpY8ZN5JPxTSWwc5LTCJDZcvWM4wZbgfxCqmf613L1jJOnUj1TP+QTeytfTtgrKaAEyD1tt6EBEPR/gjRhA1OH1DPUFQChH6SdMIM4nx/Ocy7fXhpCQwMgyBTjvnw5YHPwe+wp0kI7p7/IX4Mco1+xW9Pb7jjZmHWR9A75QtbRT5xD1rE9cDjnbRl+zzXYO5XqjH6IIHLp2BnZp86SU5F2g72BLZdPL/WTH9/SX6Bzk14CrseOQH6oM9KPHFGOeVsZOSf4hs6n304BkLwtQx3TN6bgL/0Seo/2nM8jbZl801aQXfodZI6xbko/55PerCsAQv6Q6VJfGM/kGQQFKkEAhDzwb3oudcTb47Rh2h+yhE2BzKa+BrDPGDekAAik/jCvY0rhOfhzqNdkj1JuOLtpK4DzHhkloJiXGa7DKY2u5j7IKDqNekkkHwZjZWQ55QtZwd5LbSMfAKFdMrZFp1HuiWRPUjdJ/2JPci3j8QS/p7xIRyVZRq9RNoy3kLEE+hudRjA4DzYVej3ZFvRt6OB8WyBvvFCInNCeSCuyVzrG42UOdGvyYzA25XPexqRcaNeMy/P1jP+Ueq4vAIK/gPLLj5uQf/RY3hYDAkCURem4NkEZMgajbpHBBPfGNkJXUbeMeZHxvP1EfrH3yQtyRFnXFQAhjcgaAbB83SGb2Mz0n8gg/hLKH59VkimgX8WuS744ypW0J+hP8gEQ2ip9Wr5MuB/fY8OlfhP7gDJCZyXQy+hM/LB5Oy8PfST2L/opb1dRDrQL+p+kuwmU8QzGdNOa6brjVdZAi39Vry2XNfK4RnXWeEKm7OKRDUZq1j7MCj189tlncb2wbJBZs3kmZJ15yBR03DciU6Zx7bBMMYTMiK651y233BLXHMsG+cVfVcN9MqOh+CnENa25jt83lKzC47rymSDVrMGYKYeQDZri+frIBvTFv0Jc74+DNdESmXKIGzBndRSyAVjcJ4BnZUJSswYg57OOPO5DkNYMzhRevHeHDh3i50oss8wycVPSTDnFteMow/vuuy/uh5AJ9ERr/a2xxhq1npEpgfh3ZqDGf+siG0zE/JQemYFSvKLhpDRMDgsvvHCtfRAyQyaugZd1jDUyw/Hcc8/FNeozRRzXMsyUbdxrIVNWxV9WbxyXGSTFTw0nM67jGneUcWYk1DwTuUeO3nrrrTBs2LCQdbyxfLIOJmQDzZApnLjvQ9bJhkyhT/Fmdbfeemt8RqZ0i2eqyRR33DgbOaANJhaZBhteZ4ZhWbnIjOGQDSSLV4W4T0xm0ES9QJ0B9ZIp/1gvmdESzzUE2g3lTjuljWSGcs1+BOgk2jD1nHX+8VyeN998M8of3z355JOxnvLQLrNOJrbZbDAeMiOx+E1lSP+6664b9xTJOr14DhmhbWcGQVl5zwZFcVPzzJgqnqmGNnticaPibBA7VTa42nvvvcvWUXr2a6+9FsuBPVPQownSnRkEUYejo+oD3ZMNXKPM5/OcGZZxj4Krr7461tOaa64Z15zMDOsoA8hpZlhEfc7fcM8998TfZYZk/FwO2i+ynuAzbSozNmLbpO1nHX/cAD/f1ujDSttMKZR/ZnzW7COTyAY0cbNq7oGOQeevt956xW+rIX+ZgRNefvnlKI8Jzie4J2WRGa/x89xzzx33hMgMq7DTTjtFHfHII4/E8qfPyPd1U4NsABrbUGaUxrro379/zUbZlF9mpBWvrBvkht/SfrOBXfFsdf44Rz+DbZDgGuoslSn/Um/0ibTrctDGkZ/HHnsstkv6UcqVdoptgQ1Cv5sZaLGfyoy44i8bBn1tXj5oA6Qnrzsnh7zcAGnPDN7ip0mDNkWdZQZ+zZqrL730UixPzpcD+4D2hI2FjsROQD/ttddeUdbor6YntEPqOkE5k49kf5BH0poNMKI9g9558MEHa2w/6gTYxwT5RK9lg4bYD9LekGf6vbqgH8rbANQR9+N5HMh+NuCI7frKK6+s6dtvvvnmuP5uNgCMuiEbPMW+Hj2DDZauywbWUf5ox3n7i7LPywO2F8/A5q0EeoU8ZQPPKN88k/KhnyGdpAfoQ9daa61a+1RRzpwrJRv41mof9FNfffVVbE+33XZbTT6SLdOvX7/4HenEhqed8F26jjbJddyHPgL5RFche6lNkW/yz7Mnl7ztCsgOz0ttNBtwxU0XGReQH/q0vn37Rt1A+vJ6eEqg3vJ9Ep9J1/ff196/KoHMM5bAzjzggAPCf//73yhnF110UYNsHvrTBP0R/QXjLeo8X1ekAV2MzQHYu/Q3+faGfJx33nnRDvvyyy9j/4uNk9d93HullVaqZacBdZq3DZ544ol4Dr08qfWcDYrjPkjLLbdc8Uz1+Al9jl1Ev0ibfOqpp2L9Up8vvvhi3COJ9se5JPtA34ktlSAdST7QuXWx/fbb17LBks1B+dDmKAPuR7nTD6cypx4pK/r4+nR6fozEtegG9BD2Z74OySf95QsvvFC8egK0d/pZ5Bt9l36HTYWeIY3oS9LERtjHHntslBfkgbpCR1EW6E362XnnnTfaMP/4xz9i27nsssti/3nqqadG+eB+1BMy9dNPP9Vq8+gE7oH88GzsrOWXXz7eM8Hv11lnnbI2eF1Qt+iQnXfeucamB+xw9GH79u2j7E8qtMN8PXM/yhrbBxg/kmbacWk9d+3aNcpBffV84IEHxnskKF9kE700qfTo0aOW/qYcKU/0DfVcH++++27UeZtvvnmtOqB/vP3226PvY1pA30LbzpcDOij5O0gL7RyZQS/TzrDn6Htor1yTxmTYNbRB7BxAPrFRsddoB8gebYK6pN9NdYbe5zv6K8bp5ejZs2d85vrrrx/7Nsbl1FNKV0N8Inmw0xn/0K7JE/0P7ZT+h7ZLXdD+aDvYqMhUgvL517/+Ff0E+XLL2zLkER2Z5BV5RO+iD/P+MmSXsqHMyAe6Bl2eH8dwH/KdtxfKwfiasc6CCy4Y88TYmbJF51G+2D51gS7dIre3Ju1t1VVXjXlnnIG/Cj1O2vJtnWsmZ7zDc/r06RPLPo2rGHtgN7KXJzBmoyyRJdp2XmbQLejkfJ+RHydSt9Qdskya8e0hj5Qlfsq8/kug06kD9BnlnmBMQ/0iF9hzCcqM+kuQJkBvJ1unEvh38vJDOfB76ivlk4Pzyf8B9A88M59X7nPkkUfGzf55LtdiN+frhWvQydwrr5PJZ74sqGfSj72Tr2fyX+r/KAd9P/oQ+UngB0SP0VfTfvG5PfTQQ7ENQiV/Bf4Gxoz4ovP5Ra9iG+GjQ9ax0f70pz/FOk8k+UK2kp+nLmiDpBkZyLdRbBzKG72X+lHaKO0tX3/IGP02fWt9IJPY4oyd8j4R7od8Im+Mo/KyzbgiQR1Sb6W2VR7yQ5vHB5LXHeihfffdN8rZpOrNqcEE63U6Q2FSgShlHKGHH354zUElo4AxGhA6Cri0Y8zDtYACz98HA40BKZ1IHgo9Gd6TC8oGQ4DOj46SzpZGhTOTBjGl0JEfcsgh0QCm06YzYCCUBIzy45mQb2iAYqDM6gPDDScrgwkMpl122SVcd911xW9r05D7VQJlRV5KDzpHoPHQ2KlHlEclyDOdNp1+JVmYFHgeBvoJJ5xQS25Q3ChB5IZGScMljaWDs/zAqaEkQxiliwMm/9wbb7wxfk8+qcOLL744ythNN90U2wgObQJ+yNyUgnFFnvKdCtAuyGelQfnUhE6inFwg50k2EgT5kH2MTMqI9GHMc319wb48OMX4DW2GcqUzTKCE6WzzgdoEBjGGJrJ31FFHRePltNNOK35bDQYfA23Od+vWrXi2fjAEqAd+DxjXyFY5Qw55paPGqVPaJq+99trobCN/OCqp3ymFQVCql/yRDC0MCOqjVAcBwR0651L9Ww6cYHSMGJh50AuUDeUPGJHIKMYoxiEGKs4ajBxkGrmg/BjMM4CsBPojbxSVwvMo39Jr+Fyf8Y++oG/LO2nyYLhypLZWCmnHKMkbraXttBQMMHQEhgbBLwIhBChwxE4LcDAhgzgH6PNwfDBgyBtJ9ZH0L/kthcA05I1R5HlS9T5GPA5V2gVyioMIxxvtngE3DhOMWp6z2WabFX/1+0P/QFmmeie92EoNaUvlwFmJ8x3jm3JnUELbrktH0KYZUGK4E5TGvuGgzs4888zoKJlRoK0wkELmaXf0lfQvDC7zECxl8Er7u+CCC2IghDzSdtD9dVHOBkDH8OzUVpEx+oZSm5aBWPqeg+tpL/lrOHA+ozvyTK7txeAU+wGHDX0MMsBAJw8DrOSIT1TSS6WQD2QUO7LUlqHc0/epfHC45q/hwIblGvKMYwH9X2o/0+c25KWiKQHHL857BnY44pEL+pPfEwbaDH5p+/xLv5t0beoPG0qqB8YqpXVAXfFdkjvsLOyv0r44gQ0Olfp8qGswSz2Xsz0bUs84z3g5pi69RdtGP6H3qU/0HDqsnEOTPE7uWIIxYCm8VMT9KEv0LAd2fb680Q20Gb6bVGhTjJH+/ve/17onzhHyXa5/oO75HfZtaTslyM13KS3YT+gJyo5xJ0Gek046Kd4jQb5x9qA3sVm5D/oWJwx1C6ntX3jhhbWex8GYHnnjexw41HtpfWJfTopdD9wP2cR2KK1TnoHtNi3GNZQd+S1XzzibG1LPyE0ebEz0Pg7HSSX/MkkCW4f8NyQtyBH1g/6Z0cAvgn2LfOJXYDyMXkzO/QTOPK6hToC+FplAt1MOqU0wVijtq3HWp+8rgZ1Nn5p8J3/+85/jCwaU2+RAUJt+mjyRRl56ZEyUID3kHadt6ZhkUkFHIAf4evL5RjcQZOF78p5esCjV8+jouvRvgsAAjm/yxLiNPpVyawgEOvJBc8AmoU0w7qcdM87KO/yB7+t7Qa0S+MLIN8Fb7k1ayTv1DJQLuou6ypfbMcccE/VefW2L6wgSo/PwMdGPo2PPPvvs4hW1SX186lPzMK7BTksv9gBywbmpAXnh3scdd1ytvJJW+vbUz2Azo1sr+Ttw+CO76LNSmaHv5XxdOpm+jroolcGG1jNjlVJID34kxq+0X5z8BJkq+T4TtG3yjTxXshmwnbBRSuUSqEd+n4K0dcF1HKU+bfp99FOSNeQRW4Mx7eSSgsfUR+lYA5mi3SVdkGhI+89DHfOMcn065/B31KVvpxW/WwAEAaKx4thEIBCadCDwVDABDAoaQeBtFAQ3D0oHo5Z7UUkM7vL3oiOnUPldJYGdXEg7bxrxpgxGCo4BHDk4hKb0WQh1Grwz4Dn//PPjGwYonuSc5Rk4yfm3NOpGGaTBTCVwBNHRpgg3A0A6v8l542RKQbmhVKh30lBazwnySfSfznRSG2A5aNx0QBjNeflLBjodOHWKgk/KLw/X1gd5yecHueHAyV8q99yfa3kjlWsYYCBXKCgGwLzVQue8ww47TLGyoMMiT6X34fmkY3LeopiWkB7elMEooc0RAUdpMuhqCMgObzJjdOAkI6JNB0o5J3gLAMMrHxQByohZD+gagia8jYm8MujEyUQ5UpekjQ4Eoxy5oRPEqUq75Q0dOqm8UZvA8OUNDN7moMPHWdu7d++ynSj1T1ABYy1BW8fpdthhh0UHH4ZsaUc2raDzoh2ha0vhHIPRhqQFXYbOL9VbSUaTs4FBDe0D/YURgxMFnYguow1Rr9QTb4zUF6ioC4xv0sPz8/A5GR+VSIYodZUHY5G+AvmlTFJbK4V8UK552awPypkAHbqMwR5vZlJuhx56aL1vPdbXV5RCkA+55v7IHEEWHPYYx5OSZsqJdJPfUugLoFxwZFKgf6QtIYsEbZAN2icOAXQggQDqif6EfmVGgME8AwcGObz4Aeh+Ag7ovHLQZ1EXDMSRr1I23XTT2I/hBKPP58UQZnKUqy90JG+PJ4chZYhTmn6awQKDIgYWM1IAhIAoTgPyg37GMUde6T/z0O523XXX+BIBZYBzD33Cywbozboo1/Yx7HlmKkf+5e3N0r6d39HeeaGFaxhs8OZp/pp0HWlryNttdYFjh5dmeCYDJ+wH5BzHMPWZQCZoa1yXqKSXSiEftGHe9qtkyxAg4nkcOH3z13CgewhA4lTB6Y5OKX025V5OpqcGPJ+3Mal70oo8YPcRLOQtut8TyhbnC+Ma7AaczgRpmN1H3U4q1AFOqNI6oLyxj7ArgTaSZr8kqEvOMQ5Ldkm5Ph89BKUOizy8ZUi5l7alhtQz7YYXH5CTPOhLHAPoR15ooi/Epjr++OOjbcRvcHhMTZD5PJQR+oB/qTsOyoExVWmZk35sgUm1UWhz1D02YP5+tGHKDxu3FOqd3zEzNDlo0pHaKeNwbAfsSoKw2JGMO+kfOc/vE/yNDc1saexV+n/KFn2K3UXdcg3PRWbyz+PgeTiL6fuRBdJeaoOQriRLDYXnYS8k2yEP96N8psW4hrzi3JqSeubaPLQNyoRyrovScoPSewH9NdfSfuqDayjL0v6dMqRPTW/IT2/QN/RlZ5xxRuxHme3Oy2C8JV7qAKTdEfxkFiS6nEAfL0nhn4HUJrCNS/su6gwZys+gy8O4A3uKMiWwyjiQQBf/Tuq4i2fhGMfXRdCGNkr/Q7vhbekE6eXevMCSr/Okl5nh2VDQS+hw+pF8vlPe6aexC2hLPLfUv8Q4hrZUF8z6IpCKHUP+rr/++ph2/m4ItH3ylgf5I32Ml7HfKY/StEFdDvW6oA3jbyNoho2MrGNLpjZDuWEj0J7zZYZcUieM3/N6shTKlGAb9g5+LP5GL+AbQHZKSTN9yunBZLNN6fioEuSVMQdlmc8raaHuqU9g/M350jLHZ8WYkPwhQ+izUpnhM+frsnWpZ55Rrp4nVw/RTzHG4dnMPuDFUeqa9lAX5INyof5LZZM2iH1N/ZPecrYR55DZ0sBeOXgOece/lC9/7kEbIL3ci3Er6arkaygNXJQjBdOQ4dL+hDqi3ZGWKYG2xTPKyTLn8HdMDZ/upNJwb8VUBiFBmfBGdqlTkEpnSijOcDotCp9r8o2ATgtHBlE73pam8HibM1+BFCyOSwZ9pQI7NUAR0/EyQGEaMI7T0jfXJwcaE42Rt3gZ9PAvDleEOk1TBwx8FGB6yyGB4Nc3kGBQQFkRkWYAyGAPY7QhU2SnBdQ3jZ5ATLmoLXWJcUDngXNvUg2NcvAmGcqQqbB5kDU6JxziPIcgCU5sjJw8vEmaQAmljhJFlUBO82+nIPPIM0ZG/u1mwICmM2RwQ7pwaFHnGCsExKhnFDfpnVJ5pr55+5K3EfLw1gH5xNFVV2f+e4BBRadK/um0eLOv3Ft4pSA7zMrA+ELOcDyVvrFAOdOOS6fPAwNBIvE4R5AFBlEMNHEKslwAg0D+ZmYIg0IcxOngbSWCs8zIwMip1NljSGOoM5hE/hmAloMBKYZ5WkoDOSAYwFtQBAJoI+XeGJlWMMUSI4eBSOnAE91MmsoFckrBGYuBjDzmZZsOHOcFbyImkAPOESgiiMUbb8grzg8cfdQlAZEpgQEO9+E5+fTgDKhvCisOVQb3OGXzMBgjnThqeDMKAwxDOA/6Fwco/Urpm9CVQCciZzg9Ma4wXBkkcqCXmJYL1BPPzOcHHZTvUxoCTmWMsOQ0ph3ST6OzJkUv0S6oP9pMqc5HF2J8TY3lFihrjDxmltLGCN4wQKa/IyiCM4b29nsYYKVQfgTxqBMc+mmAs+eee8YyYtBfDnQi/QO6i3ItBw5OZJAgLnlnwF0OHAfIDI6w0kEL8oMO5jmTMsttWoPupq+mX0DPE8zCPso7ceiL0a/oaaCN4VCh3Cjn+gI62J/pDWegX2EgyG856P/Rd+ilvB2a2grPxY4gXZAcEHmw9+hvSs9PKmnmC/YUtgwyT32XDt54gYDZKXndTb64rj6wZRikMxgrbb84nOgbKTPaGv1e3l4C8oj+wEbnb94iR9+jA/Nyh600rZxu2MnUA/oaxxNtDv2JHkX3/16Qf8Yz2CvIEstCsPQp9cobx5Nqp6P/qCt0HX1YnvTyROoHcLoyoM7LBANvygY5RnfwxjrllZcl7FZsR8qOFxUqUame+W199cxb6YyPUp8GtC9mc9Fn47jiRRTaGIFIXu4iAI6+mtpBNMau+XZK2tGNyDq6kfEFNgSOMfRmgjJD5rFVSHtDYXzE+BIHbGmfnZx1pTYHoJcIpKP3Sx1J6CpekqBfpM1zX4Jk2LeMO6nHUr3IdfwGfYpMEXTn3oxRcMSSP8ofe4P758FG48VB5JgyIcDHOB8bJg+yQNlNCoxXaLvIeL68aT/UAfKJg3Nqk+oZW65cPdPn1FfPafZ3Aqc+7ZRxP2AL0lby94f8EjgJ6os2ksCBhcyg19MLlHVB3fE8ZCqfbmSLfpVx8e8BsoPsUd702fgBeEmQ+kUWS2GMi17HN8OYHl2ATAL5o00wRsnrMMoXfxEveVTSF+hl+nFmN2FrYDvi+6G/yPf7DYFnYO/RR9ImaHvIMOnM9z/Y8eSbtoIcJ8g3/TtHPh91QZvmubxEWNpOmOnLWJd7EWSi30CP5sEuLOfgzYMdw9icsqcPQ+czTiu3RF85kN/8bBFkP/lMsNsYN2DnMsbOp4V2U9/4rBL0EegH2hR5xKmfD0IxjkDHk458v4VOxTeADqxUB6QbnYou4Dn0sQTn6U9x/pZLM7oe3yZ5zMsVdU7bRK/zQsS0gH6WZ5TaQNi/2Aq8ZAeMz9B9+f4YGI8iy9jklBv2BH1zHuxOym6dddYpnpkY/BxTUs/l/EO0X+oPexTfJ74CdF59QUR0BnYY4/O8Tw8bgHEE+gYZx7/HWLy0r2VsQn+J/VQfyDg6hvaS18G0V8b1jGWRCeQDHUdbzoNthq5OM8/rAn8WYz76m/TSWwIZwL/FCw7ooMkFOUUWsJnoj/LQ95Ff2sH05nfzcCJMOINQGBj2FD6VS0Ni4EShYEjTETDthwaHk43CQ3mjqFFQKBIqEAcZb6DSoXEfrsOJwptApY7mhoIzmHtVUmooIIw+KhWFjWE3NRzzKEiMOTptGgFpSA4RPidotHS8TKfDOOE6FAMO3vo6KMqVAQ6OEwwjDsqLgMjvAXmhUZMPypROhvxw0OmQdzpTjG2WvJmSxpjAmY2C5HlpWhnlhtFKx4SMAs5lnsc5lDjXsJwDhkuCwQnGJb9hMMa9kEHqgnsneAuA+2Hg0yFyL67FsMGgSw5Xnkd5EBDBucA1KFSuQ1ml/PMv9Yhc5Dvl+iCQwnMw9pAz7s9yGDjiMXoYmExuGZNv0lR6lBqHPLPcdRzco7TdoewJOmKgofDpOJNBWxeUP9NWkSHetElvvaaDdDFoQJ+UOs5xjhA8oW4ZEFLPwNRJyg6n77///e9YVhgNOCfyB4o9DUAZzFRKL/qL+kVe6GTLDVQwfBkAEPjlnkA5kT5khPbBb/N5S0fqRClTfjMpA++6IBhDR4vBiCMbPYKBRhtg0IXzITlx6wKjn7Sj6xmMIxs4STAsGfjgAE7gzKNOcTYQOAEMJfoBDAYMjIYM9OoCQwZZYKDPc0gP7QQnQ30Dc/KMgwiZS3qFYCMOD/oHjAnaHzKDMcN3XEMfwiANIwnDsqEBSAxE2gRvvqap2NQBwTLkNc0ioLlHxmQAAPbhSURBVE2jVzGKuAYjDiO13OAxD+lE71G3tBV0HLoGBxb34TzGP0Zqvs0m/YFeQd5K2zNtARuA8sSoTnqONNKPIzdp+vmUwNvlBOowStFt1C3lQj3RNgiCMECrr7wr5WNyoSzzbRS5Zykz1rnGWU0/kUCeafeUM/YSdUdZcWB/8AYvgU/0W9JRpeAgRH9g+KO/GHSXAz1JQIu+APmnTyJ95J/2yECdIB+6DZJOKdXv9YF8oHO596T+thRsRWSUwQllQnpwwuftGa6hrnk7EVlAbrmWMmEQQ99SF6QV24C+ln6bwSyBF/ohdBftgjrCAYfdib7m/jjGsNGQa4x82iNvcWNv4cgh/1xH+0H/oQem9OUD2hZlmnQX6aVNoaOpryTDBMWwRbC5KTMO9BR5qA/0DrKKw4CgTb480WPYojwHWaJvREdRZqQl2VD0d+gs0os8YZNh26d0Myhl5mfSJZXge45JbaO0FQ7yjQ3AM6k3+vbSwX+CfqAueSUdlAX3mVy5pv4ZeFJGOBOSLHEO+ZjU2QzUFX0luha9wpiI++GYQOYIgjDuAMobJwF1xTUcBPoYDDNDAL2M3sYBiMzyPeWHo4z+lz4SPVuJfD2n/pF6Rt/UV8/km/6RGdRJB9IP8WyCeehAbCMc6pQT31MXyGd60amhslEf3J+yo//kGehVXuBAR9LP40Ck/8IOYOyayomxLe0NPVJffvMgp+ga6okXdZKdhEwQGKe+sG1LQS+RDtKLbk91T9ljOxKk4CWV1K/jWEryRr0wLsnrDK5hbILzN41PkSvaLDYueUI+cAQlO5B8M27H4UT/gW3HCweM39Gd6JE0DkHO0J8NBfuJNk+bwWFJOigP7EbuhyMV5xNpq8thSLppr9ghk9JuUz0zPszXM7qdeiYd9dUz+gZ7jd/id2BsSCCNl30ARz/3ZMxJOab+h9+UQlnwu2RX8hsO6jHZgnWBXYS+pv9knMVzGYPThyEjtF3gOXw3tdpTfVC/yAxyj5+IvCF3pAvZLgUbB78C9UJ5pRluQD9MneEoxAbnPtyP/pw+Hp2CY7EcyT+DXKW6ZpxIuy7X9yTfVjqPLKC76PdTnvib/pLrqF/aJbZMgutwsJJ3ZCXJNs+lfbF8eUN1CYEU9Agyhg2S8oB9QPuk7QPthZccSEuy9dEZXMf1dYEeokxTm+Zv0k35NgTKkbfz8Xvxe/op9Ch2LvXK+Iq2jq2BPkH/otfwl1DXkwPlhw1I2tGTjMHIfyIt58WLLNiRqdywJymjunQGMoPthT5I4y/SjK4jveSpFOxV7ElenKR/S8+jz6V/pp+dVk5j8s54mjZDH8Cz8U9QhwS3SBtgSyCLpDHJJHWMvsU3gA5jbIddgH8i2brYwgQZGcvny7iUVM/4WeinKDPs/IbWM/WJDCFPCWxN0oq9R3lyMIYiPXW1Ifp0xlD0w8x6TuNVdDD5wzeJjwp/CH0o9lGyDZBR6j/5bOuDICX+I8qbgHOqe/pdxvnUBWnFHmJ8S9ugjXAd+gZbG5lLLxByLXkmPeX0NeNGbCbuwzXch7aOnUXf05A01wX9CTYBfnx0DnJAHvDZMz4ir9Pzxd0aMqMz7uxeeuy0006FTHllZVU3G264YdwBPhscFs9MTCZclHjhiSeeKJ6pJhOMQtZ5FbLKLmRGUPw3M24LmaKpdW1WUIUDDzww7n6fVUTcKT8bVBUyIazZ3T+rvELWWAtZgylknXz8NxOMuDN/VvHxmmygVciM98K6664bPycyg6mQCXchU07xczYYjs/LGkohM9AKmcIqPP3002XzwHOzRh7vmyng4tnykNY999wz3idTlsWzhZi+TJAL2SCleKYQ85YphkL37t1juSy++OJxV/8//elPsbyzTipelymnwtprr12Yc845C0sssUTMczbQKWQDkELWWOI15SDdPJPy5t6ZAo7PyRRZIev4C1nnWMiURuG2226L6SX/eTLDP57POsbimYnJGlAhG4wUMmO0eKZueF6m3AtZY4h5zxRoTNccc8xRWHHFFQvHH398rJs8meFcyAztQqaAimcmJjMoYlozxV2r3Pk7M4AKmUEXyy9rpLE8MiUVyy5/7d13313IDN0oV1yXGRGFTHnH67NOLF6TGTWx3XTr1q2w4IILxnLdfPPNo7zx/ESmXAqZAo/XUL/IKzKUKYgoi0A+kYF0TSoH5DFTGIVsEBKvy5R2IRu8xDSTxnKQ/2zgWsgM21p5ygynQtZBRFkhT5Qjn6lz6gIyxVhvPSeygV+8ttyRdRqFzEiI12WD7bLX5I/FFluskBm18foEaT/llFMKmcFYWGCBBQpffPFF8Zu62Wuvvco+Ix2ZwVu44oorYt6pm0RmZEe5QzYyQ6t4dgJZR1HYY489Yt6yDqdW2SYyQynWTzYAL56p/l1myMVnp3rkt+gqziGniazzjueywVRss9RTkhFAD6R81HWgN5CprGOOMrXddtsV71CezLiPv8sGdMUzlcmM20I24Iq6h3rh/uhnyj0zVuI1lGXS2XD//fdHPZMZ3PEz5ZAZdVG3JZ3UqVOnwrLLLlvIjL8aeQT0KLqL9PXv3794tlDIjNZ4Lhs8F89U65Tddtst1mPqK+hfaMdfffVV/Jyg3XJdSnM2IClkg6Sa9NAO6e/Q9dngP15TiX79+hXWXHPN+Bt0Bc/j3nk9Sn6XX375eH/qFTlDBm+//fbiFYXCBRdcEPP0888/F89U95v77bdfPJ/KJRvg1uQLPU4/if5EP3A9ID+ZcRbbO/qENrb11lsXtt9++yjHXJcZUTHNmTEXfwOZ4RbzTBpp4+g7dCbnKBf04sorr1z497//XcgGyIVLLrkk1if99l/+8pfYj3I9/QHpJN3IF/BM6ov7oPNJO+2Fcqb8E+h++v9SnYCtQvmmPr4Sd9xxRyEzAmM+aX+QGeGFzJCPcpl/VmZsF7IBZyEbOMfPyDcyRD6QO2SOdkE+qOc82WAonq/LHsoGkIVskBWvyx+UHWWQGfyFzDgvXj0B5JL2Q35pa5QVfQd/I6fo8yQP2G7cC5lLIO/UFfnI2zHoVJ6f13HZ4DvKBvKUGdLxe8oE22vnnXeO7TlB2SG71FFdII+kl34Snn322djm0BlHHHFELd2bIJ3ogUMPPbR4php0AvZSqiP0ZDY4jXlDZ/As2sPf/va32LdSL0C5ZIP/WDbIMwf1T16//fbbeE05aC/cBzlIfTvlvu222xYGDhxYvKraBsDGQ1a5jnaYDSTjdV9//XXxquq65F7YvVxHuVKG+euQAfr8UvsJ2csGvoVsQFk8MzHYrNgKtFHsQuqd8qEPRs7++9//xjaKTswGVLHNkx/sCMqP9kydZ4OueD/aDbKAvZmH9ostSB1SjuSFcqL9DhgwoHhVdV6whcgvZUd+uR99RLJlgd9gL6GjSDPXY2eRtldeeaV41cRwD/o42jN6F5lEb5GH0jSjnzif7HX6buSAeqJtoRc33njjwuGHHx51M3IKpI3vqBP0L3ZVOZIOJY+77rprYdCgQVF+qN886DLuRb0A8k+6skFhbMfZALuWLKV70NbzNkAp6GHug37LQ/9Pf4A8UFeUL3mmrpMNC5QleeeZ1CsH9XDUUUdFnQ7YXshqkl/qh+uwa1N/A7RHbOL0u0Rd9ZxPSymUy5VXXhnbNm2YMqGOtthii9j2sKNoF8gxbYTvSR+yh95Cl9A2AF1K+/zmm2/i58Tee+8d++XUT5SCbl911VVjH8nYC3nmGeSBtprXY9TxNttsE+uNZ5Fm8oitQv1Wgj6IOkSG89AeL7zwwqjXaT/IK22cviBvq5133nmxblP/hKxSp+hF5Ily6dixY2wr+TEHdUX7pfy4J7JC+8YuY/xJPVIu6FXqGznnXsgxffzzzz9fY9Mif/SX5Jd0JllB1ydbjPoijyuttFLMB+2LMqL9UX95u6cU+iDGNFy36aabRrklbcgpZc1z+ZdxDfZuff4MbFLKlHTSl6V6pozyoFvIO/6GBLYV9ZyeyX34G1mqq56pH+qZPom8o4eSTqA/T2UJ+EooG+qP8kz6nHpGXpCNww47LH6HXqWvTfYU9Zrv32gvyBB9DbKBvs6PD7EVKFOex/2oZ/qFW265JX4PjA3Ja139JpBO8lTXeO2ss86K16A78yAryCx9LG3/zDPPjPlCVlLbxn7lwJbAxsyD3Uf5oq9HjRpVPFsN8kMbRheSjzQOp6zqst+w/xirp3E3ZcxB26f/oVwoR/Qg4wRsPcoAex+w76gzbH30IPqMdpbvf/Dh0F7zvg1kG/2d2jBppn6oc2QfOxUdSn7zkJfU/hLYS6QDvUQeuA8HY9B8m2Pcj1xwHXqaa7bccsuYT3wnlXjsscdimZB+nk3+kHFkGLuNcXEl8EGRB2SU+uX36HjylrfT0UXIOfVO2igT9DHXY1slKvWH5UBG0BX4rfCBpfaQoDxoK8gq9cSzkR/qPvUX6GdsrJtuuil+TmBHUJaUIemlTLARDjjggJrfIsfcN41zaFvYNTyD/PFb/kX/pt8AuhwfT6lNgm/ikEMOqdUn56FdUTbIYF7X0NZuuOGGWnWf9DO+iHy5MF6lrpEv9BdppH2kPFCm6CnkDBlHd6IbqV98sgnSjy5HNvPUVc/YV3VBXZDm/PiQ/p7+jHaJTuN7+nv6OdJO31kJ8nLGGWfEuiMf6CB0Bn1jqg/+xS9J3VJv2AeUIe0t6UrKD9sOO4Z+F9sl2cUJyoYySm2UMqNfOfjgg2vVM7qffhYdTZlwDbol2a2AvZH8DPTR2Ly04WuvvbZ4RaFw9dVXxzRwXXoetma+3TDeRl5K7U/qA/koHZ/nIc2UE22Hdk09cuy77761dM4+++wTn1HaF0wLqooZmgiiW0TWs0ItnikPkeGsMmNUudLsByKzRJN4CzPrNIpnJ8AbD5kBEaNCmcEco2iZsNeKxmUGU5yew7W84ZMp1hiVyi9bkTWUeB/eLskac4xgZkJa81ZMJmgx8khkn7Qk+B2R2ExYa6YncQ+ieKSJvPEcopCleeC6TEhjRL2+2ROkKVPg8c0Mptql/GXKJpYPUfJMkOK5TGHFyGXWecXrKA/Khc+UA1G59BY4dcWbR/yevGVCFdOeCVl827USRFL5HfnnzQ7ynzW2+GZDJszxbRHyRwQ4a6i13hjld6SD2QiV3pQgPbxdSHpIe0MhXbzJR74oM+6fKdeJZALIJ2+nZIqsYjSc8iVinxkOZaPN5BG5yYyIWKZZw49lkZct0oHskWfux/fZgCO+qUREM71ZlDXyWG+8GYXcZco1po/f8sZJgmgub0cgC9yPtFNOmfIpXlEtA5mRFn/P9dyPckSuUzlkyjZGfvmX+iZdpXB/6pB/M6O35rfkKVO88Rn8PlOINTKQaEg9JzLlV/ZNHOCZtC3uT3lnCrT4TXnIK3WKPsiD/BO55zxlzpsx9cFbIkS/K4GcUzaUQdbB1pQPdciMG+ok6+DjuVKItiODlA1tpDQ93IP6oW6RYUBfkgfykpcJZJ57ka/2xTco0Xu8hZV1XPEtTsot69xqdC3pRrbrg7aTdW5RptA13Au9VgnkGF1JHeRlshKUHW8nUbeUAc+jvlM6eS71wHnklD4BmaRMks5FHlNbTDqJ72mz+XLN+q34dhRtB72bvkvylxklNbNOuJayJn3IPtei62lPlCPPSPAmAp/5fdKttD3kH13GPTnPm7S8Gc+017qg7tEFlCX3Jd+ZsVQjX6SN9kd+qWfqhPZBGSWSTPCGRNJHlBNvTaNT8v0I5UFaySvXZoZQ1Bf55yFz6B2uoR9DP/F87snf9JHIB29jIHNAWSHDtCFkAZngPuSNdNNWsRP4jrfB+Zs65blcR1q5B+VKGrAZKPukr5Fh8okeGjNmTDxP357X59QrZUX/m9cJ9Keki7rN6+tSyC9vXlG+lAlyQNrp6yh32neSVeoaGcmMwFiGgByQD9JHOyfNlFOpXkQfIJuZQVrRHiIfpBs9kIfr6WOR+Up9GaSyIv28jUS5k878GzS0N9ovbwGlvonnkWb6OeyHJPvUP203r3eAckCe6IepP8qMvoH6zdcBZcsbWfRL2QC9eHZieEsKqCvyyj1pm+gC2hb6iPzk4dnIHs9FJhKpH6BNkXfkijoiH+Q9ySTlibwh6/T/QHtEnrg3kG7uU9rX5EEeKD/aCHKAfkrtJ69DAJuRdPBmNnLCdcgcdZraIpBOrkMeKNt0XaoDyhWbE/3H+QTlxdvspLmcPZOgPGijqTyQfcoZPcf96JNIT0oH6aUNUda8vcYbd+gUzlHWlBdtn/aSh3pEhsgH+UUOuXfSwQl0C/YE9h31hS4kHdgdCc7TB5Ae8k/90T8PGDAgzoLKy2cpPJ/700aRMeoB2VlllVVqpRm9SftjJjH6vFT/8EzSRVpoL+hBZIT6RxdTJuSxrjEP5UV6+B4dgQxSTtnAu3hFdd9On4j8oA953hNPPBHziw6gbigz9HWSJfLP9zw/L0t5uJ56L23PwDNo0xzklXIhr+QvDzJBeaDPgPEW8paX9aQfSBv9B+2Qes+XCW8n81tsj3zbLq1n8kP7bkg9A+kin5Qhv6W/SeMT8kW6qFPqLLUrypK2S5tF9igj0o4+R08m0N/oSGSoVB8B9YgdxvN4Ntcja4y1yEOyHRKUE+2DZ3E/2gXppU1WIvVB9EuUXynIIPknT6Sdts24JdlC1B3f0+em/gn54TzyTx44T7nQfyRZ4n7IOG2dc6lOaVfUE+khf8gHZYwe5l7khTyR1rxc0jcnG4i8o1tIa15GqCN0FTqZcuQe6DVkgRkidfXrpIHfATMTSBv3oO6RkdSeqZf6xi+UD89ELqkj5JB6pkyRkQTlgF5ARhkvJCanntEL2DS81c3zSDP1SZmXjnfJC3VDmVMm2Cdcix1NPdOWqSfKmvaGXFL+9DvIfF4Hkn7qjfokrdyDekDmE/RxPA87lvoiL9RfShPPoqxK208p2CHIS6m9nYd65KAs8ulMz8jbDMg15UR6kV1kmPaKnFEf+X6H57KqBPWPLOfLE1LfxzOo/1Rn9ekf+uDUJsgT96b9M1YjTdQlckM7oh54DnVA+VF/nENn0p/yLNolMluu/yFPSQeQxpR/rk22C30o5UE9krZSXwPjWH5LG0lQZtwryWsqy1J5zecVfUf7pZ1gT6FHK0F+aJukkzymtkB90Kfmxzl5mFHBDFLySL3wfH6f+r08SadjU9D2kXv0G39TB0AeK/WH5eB6Dn5fTvfSHvieZ1JuyY5Jsk2+KS/SUppHyho5p+yRReSB+ks6jvqj3eV9H+gV5AO5QWbQjdRBvi3hA6CdIyt5fYk9gWzyjNQ35EE2sAdJK2kphfJHp5FeypR7YZvkn0GaqCvKhPtRR9RVvqyTTqZukENkjTzk6xNdiO7CXiq1xRtSz+XATmYlB2atsFQzJNuDOsJ+oO2k8StpoJ+o655AXqkT8ovOQBfn7VjyS7nRT/M85IgyyecLG5G6RS/SRmijlGXv3r2LV1S3Ue5DelMbpR3lnwV5XwPP4Jq8r4F+gLJAD9H2eA42MDop+YipF+qIfJEe7CbqiH8T/IZyL7WpGacgt7SxusZRXJP0LTJEGpFN6jGBbkSeSp8xLZjiAMgfFYQaGGAx5Ykpphgh8seBqbVMd88HQERk5gfDA2cVSzjgKMOQQOfj0EnL3OQHGSJ/VGgru+22W1yygMGGzDyw5AWDwBNPPLFmsMFgiWVBGXCh5/hXRESmLvkACHtJiPzRSQEQggXlAhAiDQWHP0tTEWhgmat84EZk4pCg1AuRdtZ9Yw1b1gpkbTOiWCIiMvPDGwm8+cAap6ztzRrprCN+5JFHxsCHAU+Ranjbaa+99pomG8zKtIW3OFkvmEDI7bffHveYYTYPb56y/m+5twZFRERERGZUmCXD/hbMrGEvDZE8jm4mAwaFTAViuQcaGBsbTeupOiIiMn1Ar7NBL9NR2eSeN9zZxI033AmE1LecgsgfBd7SYxnQ/LImMnPAxtHMcmMK+5577hmDHkyDZxPLNPNNRERERGRmgiWmeFmdZbCY3SyScAmsyYQ11JgJQjDEJQL+mCADHNS/jgKRxkdq4yx/RRtH3/tWtIg0FtBtSc9B0nHaNCIi0w50L2uvM4bUrhSZ4FvL7wsgMiWgZ5Epl8CSPPa4kwnGCgra4McfF2QAhaqjQKRxkto4up5/HaSKSGMC+wU7Fh2XbFptGhGRaQt6Fp2rXSlSTfKtiUwt0LMGP6QUe10REREREREREREREWl0GAAREREREREREREREZFGxzQPgDz++ONxY8XPPvssrsHWt2/fuNki617WxYEHHhg3oZ0WnHnmmeHDDz8sfppyUp6+/PLL4hkREREREREREREREfk9meYBkPfeey/cfPPN4ccff4wb0bz22mvh2muvrdlwsRI33nhjeOaZZ4qfpi6zzDJLOO+888Lo0aOLZ6YM8nTNNdfEjeNFREREREREREREROT3Z7ougcUmNMy+IPjRokWL4tnpz5ZbbhmefvrpcMcddxTPiIiIiIiIiIiIiIhIY2KKAyBffPFFOPbYY2NQYbvttgtXXXVVGD58ePHb2rAE1tVXXx0222yzWktgcY+jjz463uPII48M3377bfGb2jCL5JxzzgnbbLNNvMd//vOfiWZdjBkzJs7GIC1bbbVVOOGEE0L//v2L31Yz99xzx9//85//DD/88EPxbHl+/fXXmKdddtkl/mb33XcPV155Zfjtt9+KV0yAtPA88tGnT5/w1ltvxVkveX7++edw3XXXhR133DHe71//+lf44IMP4ncEhpj5sv322080O+WTTz4Jf/7zn8MFF1xQPFN9jnLbYostYvpuvfXWiZ4nIiIiIiIiIiIiIvJHZIoCIDju11577XD99dfHwMPXX38dDjvssBgAKLfHB855lsR64IEHapbAwonfq1evcOmll0an/5NPPhkOOOCAMGLEiPh9giDGRhttFP7973+H77//PgwbNiwcddRR0fFPUAG45yGHHBIPzo0aNSpcfvnlYdVVVw2vvvpqvAaaNm0agw+DBw8ODz/8cPHsxJCnvffeOxxxxBExSMP9n3jiibinySmnnDJRHv/2t7/F5b647p577gkbbrhheO6552qCEr/88kvYb7/94u/feeedGFy58MILw6abbhrTV1VVFdq2bRsefPDB+Jw83Id7du/ePX7m+g022CDmj/uzp8lf//rXGDwpF5wREREREREREREREfkjMUUBEGYj4NRnKSmc9jjpjznmmPDGG2+E559/vnhVZQhyEAwgYEBQhHsQAJl//vnjbJHEyJEjw/nnnx9na9x1113x3lzH5uPMsjjxxBPjdezFQTCGIMwjjzwSHnrooXjfNm3axNkieZZZZpnQunXruEk7gY5ykK8XX3wx/N///V9cMov0kbfll18+poEASp455pgjPPvss+G+++6L/5KPPfbYI3zzzTfxe9Lwv//9L/777rvvxmteeeWVMOuss8YgCzNnll566TDPPPPEWSIJ8k86u3TpEoMqgwYNisGOrl27hpdeeince++9MX2UA/m+7bbbagJMIiIiIiIiIiIiIiJ/RKYoAMKMBWZZ4JxnRgZ7fDDDgdkLBBjqY8CAAaFfv35xCSdmgXA/ghXMpCA4kWCmBLMfcPqvvvrqxbMhzj5ZZZVVYoDiu+++i7/H8U+Q4uOPP44zIwhWEAhhma48HTp0CEsuuWT47LPPYhCnHNyfgMLGG28cmjSpLiqCFeuuu24YOHBgzHOef/zjH2H22WePfxP82GuvvWLQJm3mzsbr3IvZJ4n55psvHHfcceHll1+OwZx55503rLjiivE3zDoB7vHCCy/E2SitWrWKQR3yt9tuu4WFF1445pvzBx54YFhkkUXCo48+OlHaRERERERERERERET+SExRAISlqpiFwD4WOO7Zo4IZDgQB2rdvX7yqMgQtmN1AECMFGGDOOecMCy20UPFTiEtNsf8H+2Osv/76Yb311osHS2IxE4N7EMQgcLD11lvH2SEEYAiWsMQUaeGepfTs2TPOQindbyNBPsgXMy4IwFxyySVh1113DZdddllMU1raKrHGGmsU/6pm2WWXjcEJ0v7RRx/FPUIWWGCBGOTJw54kBGQIerA8F8t6MRuEoAgQGOG3BDyA9DBrhXTky2OTTTaJgRECRuWWIBMRERERERERERER+aMwRQGQxRdfPAYb2JicWRw43wmCsEwTy0DVB7NHmLFBkKAUAiulECjp3bt3rWPfffeNMyi4nvsQFGATdJbWYj+NU089Naywwgrh+OOPn2hWRLt27Yp/lYd9Nf70pz/FPUTOPPPMGNxhGSpmlZSjNB/MiOEcgZJKy2wB13A0b948fmbmCYEXlrWijAj8EODo3Llz/B4IGDFrprQ82P+ENM8yyyzFK0VERERERERERERE/nhMUQAEWOpp//33j7MjmCVx7bXXhq+++iru2VEfzHzAUc+G4KUw6yFBcIDrVltttbjPxUknnVTrOOGEE+LSVEBQY5tttgmnnXZauOmmm8JTTz0Vl4W65ZZbapaUStS3TBT5Im033HBD3Hvk6quvDmeddVYMPJSj9P7vv/9+DH4QuFhwwQVjPpgNUjrjhHQwa4N0QsuWLcPuu+8e9zRh03iW8FpnnXViQAcoCwIgzP4oLQsOZqmwJJaIiIiIiIiIiIiIyB+VyQ6A/Pbbb6FPnz7Raf/zzz9Hh3u3bt3CyiuvHPfvwNlfH8wgmWuuueJskS+//DIGC9j8/M4774wBgQSOf4IOF198cVw2K23wTTCBIADfsSE5AQ/29WBTcAIEBB7YI4MZHGmWRR42ECfdLVq0KJ6pzaeffhqfTR5nm222+DfPJMhTjttvv70muMGSXGzSzv2ZMcIzmJnBjBmWw0qw1NX1118fZ5bk9zfhWgJJV1xxRSzPlVZaqSb9LLXFMlrsfZI2Yqfsvv/++xho+fvf/x6X9hIRERERERERERER+aMy2QEQZloQWMBJv/POO8dlsNjkm424CY4cdNBBxSsrw94cLC3FMk/sb8Hv//nPf4ajjjqq1iboBB4IthAk2WqrrcIpp5wSf7fHHnvEGRL77LNPDCCstdZacdkpAgDMCmH/DzZUJ8DAslI9evQo3jGEIUOGxM3SmcHSqVOn4tnabLrppnGTdNLEvVhqa9ttt42zTVjSKgViEvfff39cguqCCy6Im8Ez++SYY44JSyyxRPyeTdIJhOy5557h6KOPjrNUyAOBE5bqSjM8gLJhxgtLei266KJhqaWWKn4TYpCH+7IxOvuF8DxmxrAMGWVJutMSWMxeoey+/fbb+FlERERERERERERE5I/AFC2BtdNOO8VZDmy4ffLJJ8d9NggKPPzww2HzzTcvXlU3LO3E8lTsf0GggWWmjj322LhBeYLZHFtuuWV47LHHYhCDYATXDh06NFx55ZVx3xFgo3OCEOuuu25ckouAA/t2sEk7QYL8slCvvvpqDGIw64KgSTnOOOOMcPjhh4e77747BmWYvcFn7sVsi08++aTWRuiXXnppnN1BcOLNN9+MM0XYoyRBIIP9Scjb5ZdfHoM0zHQhz8z4YAP0BGldc801Y8CEJa3ys1QoK4IalD154HnMjmE2DWllhkiaLUIQhiAKm6iLiIiIiIiIiIiIiPxRqOrTp88ED34OHOann3566N69e/FM44EgDft7PPLIIzFQ0bFjx+I3IiIiIiIiIiIiIiLSGJjiTdBnRr7++uvw/PPPx2WjDH6IiIiIiIiIiIiIiDQ+/pABkKeffjpuwL799tsXz4iIiIiIiIiIiIiISGPiDxkA+eKLL+Im5PmN1kVEREREREREREREpPHwhwyAHHfccWG55Zar2ShcREREREREREREREQaF3/IAIiIiIiIiIiIiIiIiDRu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NjigMgf/vb38IBBxwQfv755+KZiXnppZfCaqutFvr161c803i5+eabwzrrrBM+++yz4pnyXHjhheHYY48Nw4cPL56ZfEaNGhWOPvrocP7554fx48cXz07MTz/9FM4+++zipxDrbKeddgoXX3xxKBQKxbMT88QTT4T1118/3HPPPcUzfyweeuihsMUWW4R33323eGZiKHfK6euvvy6emTKQizvvvDOMHDmyeCbEOjjmmGOmisxUYr311otttdJx5ZVXFq+cwMcffxxOP/30sMkmm8Rrtt1223D99ddHuSzlk08+CWuvvXa45JJLimcaL2PHjg0nnXRSOOuss8K4ceOKZ+tngw02iO15WtZzOV544YXw9NNPFz+JiIiIiIiIiIjM/ExxAGTAgAHhnXfeCWPGjCmemRgc7c8//3z45ZdfimcaL99880148cUX63VeEiB5//33J8kxWgnuwb0+/fTT4pny/PWvfw3//ve/i59CrDOCUvUFa8gL+Ro6dGjxzB+LQYMGhVdeeSX89ttvxTMT8+uvv4aNN954qgVAbrzxxnDKKafUCiIQSKSe6wpyTSk844033ghffvll+OqrryY6yGcC+fm///u/GPQgoMfnHj16xDI49NBDwxJLLBFeffXVWulFlmgfn3/+efFM44Wg4ocffhiDPnUFGEuhfKaWbmgozz77bAxcffHFF8UzIiIiIiIiIiIiMz8ugfUHgjfSJ8d5vvnmm8fZD3/+85+LZ6QcdQUBJxXqaXo6wPNsuummsb5xhpcezPhKXH311eGf//xn2H777cPjjz8eHnvssXDDDTdEZ/ott9wS5p577rDzzjvHgMqkBABk+oO8TU35FRERERERERERmRGYrgEQHGws09SzZ8+w/PLLh3POOWeimRLMRjjuuOPCsssuG5ZccsnofMepmpYCuv/++8OKK64Yvvvuu/g58f3334dtttkm/OUvfymeqZ6Ncdhhh8V78cwzzzyz1pJClRgxYkRcwmerrbaKaeC3OH7LzZRgKZ+11lorrLLKKuGKK64Io0ePLn4zAdLKcldLLbVUvOfLL79c1iGMw5v7rbzyymGZZZaJS4uVeyZvhx900EExbXvuuWf8XB8nnnhiePLJJ+MsBn5366231krD//73v+j45rtdd9211nNZAmqllVYKffv2LZ4J4YMPPgh77713vH6NNdYIJ5xwQr2zH84444w4M4A6JI/MmGD5JPjhhx/iPahb7kl6qb9SmI1x+OGHh6WXXjqW+cknnzzRzKLXXnst7L777vE+1A2zE/Jy9tZbb4U111wzXHvtteGQQw6J9zrqqKPiNTiCmX3Ru3fvsMIKK4RrrrmmXpl59NFH43OAIBFLPCX5ZNYMS4yRL+r0wAMPjLOm6gJZIV/MHiCP/CYPSxXxtj7523rrrcsuLccMi/322y8+k2cjm8OGDSt+O+Uwq4Hgx3LLLRf+9a9/hcUXX7z4TQgtWrSIy3X997//jfm/6qqryraLumCmCfqB9KMryAvtJsEMlXXXXTfKLcvOrbrqqrGd037yM5Xee++9WIYEZP70pz/FOv3Pf/4TdREHssjSXZTllltuGR588MHiLyfw7bffxqWseAbX8VxkpDSYiCyjb7iGNtS/f//iN7Wh7SF/XLfDDjtE+SkX7GImSH31/Prrr8d8cQ1L791+++0TLT1G4JNnkD+u22yzzeLyagkCW3vssUdsRyyxxrOGDBlS/FZERERERERERGTmZboGQHAO4lAmENC5c+dw/PHHR0dvcsTj8GX9+5tuuik6bXF84mjdZ5994t4DXLfYYovFpXjuuOOO+JsEzkfePGcPA2DJLZbmwdGHE3XhhReODlUcoDj8KoFTFMcuacUhzj3atGkTHci77bZb+PHHH+N1BEkIuPzjH/8ITZo0iU70Cy64IAYJ8o5RrmefDZYKmm+++UJVVVV0krM0UB6c/RtttFF0/M8666wx/+wpQXr5N4HznP0o2I9j0UUXjb/bcccdY9nVxQILLBDLvFmzZjFPs802W/GbEO69994YMGjdunXMB2/y48BNecUZiiM57fNCcIS3/tkvgHt16NAhOpVxsJYGpvIMHDgw3HbbbWHfffcN888/f0zL7LPPHh3FOMyZUTDPPPPE+kJOuB/1n2BWAk5o6h6HO78loEawIgVf7r777hg0w3mMc566YCkpHM0EWYB6JYDDvhXMTmCpJuq9adOmMUBD+po3bx4d6uedd150ntc1g6FLly4xQASUH38TBGDPFZ7L87kmlS3fk85KMzwWWmihWD6tWrWK+c0HFyhz0kd6aUfIEQ7r5Gwnv3fddVf8HQEvyrJ79+4xqEha8ktYTQm0KwIqOOg7duxYPFsb8oFsUueTsvwdeSDgeO6550YZJ//km0AFjnzqgoAKMk+b41ra1pxzzhl1ypFHHlmzXBnt9M0334ztlCDpIossEtq2bRvbIQHRvfbaKwY4kGP+pW2edtppNQEbfturV68om9QJ5UoQjt/ll5P76KOPYnCTvKJraDu0kXywi0AE6UCftWvXLj6TZeuQc4JxeZ555pla9UxQj/uz3CAgOwT2CLzRNgnSIrMsc0cQIx9wuuyyy2J7RkfyTOSS9JMWgnvIGYER2uOCCy4Y2w1/i4iIiIiIiIiIzPT06dOnUO7YaaedCp9//nmhPjbccMPC6quvXvj++++LZybmwQcfxHtcWG+99QrffPNNPDds2LDCzjvvXGjRokVh8ODB8dwhhxxSWGKJJQrvvvtuYfz48fHcV199VZhvvvkKO+ywQ2HIkCHx2HLLLQvLLLNM/B649rTTTisstNBChZ9//rkwaNCgQu/evQuLL754oX///vH7sWPHFh555JFC+/btC7vvvnth1KhRxV/X5o033igssMAChYsuuqgwZsyYeG706NGFf/3rX4UuXboUXnvttXju9ttvL7Rr165w0kknFYYPHx7Pvffee4UVV1yx0KRJk/hcOPnkkwtzzz134dFHH43p4J6ko3PnzoVtttkm5of7H3zwwYXWrVsX7rrrrviZaz/55JPCCiusUFh66aVrynffffeNn0knkI8bbrih0LZt28JBBx1UGDduXDxfji222KLQoUOH4qdCvCdl1qlTp8JLL70UywjuuOOOmBb+hVtuuSXe//LLL4+fzzvvvMK8884b85sgf+TpxRdfLJ6ZmEMPPTTKwb333hs/k0+OffbZp7DooosWXn/99Xge3nrrrZhP6hooJ+p0scUWK7z55ps1ddq3b9/CbLPNFv8dOHBgYY455ijssssu8W+gfChv8n3BBRfE8nnhhRcKs88+e6zn7777rua6O++8M+bzyCOPjPLJM8jj8ssvX5h11lljGVXip59+innL53/PPfcsdO3aNeY3le2XX34Z2wF5++KLL+K5clDWXPPLL78UzxRi2sjf/fffH9MGTz31VJS3Cy+8MOaN9oUMrrLKKjXtN5UT9fOPf/wjnqtEmzZtCgsuuGCUswMOOKDWkc/HVlttFdOT2kMlkCHK5Yknnoif33777ULLli0LRxxxRPxcjo8++qjQvHnzwk033VSTT8pt/vnnL5x44olRZriGdkWeHnvssZh3jiuvvDK28csuuyz+DpmifGhrP/zwQ7yGPLz66quxTk899dRY1/Dbb7/F9tytW7cof7TVY489NsoOnxOkBXlFftJvaXvom1deeSV+Jo1JR1CW3AtZ6t69e2H77bev0T/oq7XXXjvq0ESlem7atGmNDKMjaYN77LFHzBfwzLPPPjvW4a233hrPUd60j6OPPjq2IRg6dGjhnHPOifrs+eefj+e4P5+vvfba+FlERERERERERKQxMF1ngPB2PW9pA7MNeNt49OjRcUYHsAQSS9rwljZvaAP7CDB7gbf3R40aFd/e5i1sln1i+RcYN25cnDXCzAi+f/vtt+Mb/sy84O1x7sXb/cwOYfka3prnbfByMMOE2SMs75TegubN6vTm9JAhQ+Jb2SxDBLx9zhvUQLqZyZB/e5rlj5jFQZpJB9+RDt5mTwwePDg+k7SyPA3P41reOOdNbWY38CY68KY4M0+YtQDMNGDGA2+ATy68pc+sBMoIeIOdN9Qpw3Iwk4S35Vluh1kdQLlS7szaqQtmBbAkEZBPypL7UFfMVkjwRjpLaz3wwANxxgn1zSwHnsMb8alOKQtmcbB81yOPPBLf+OctfmaHAOXDckPMrmHmCLKSWH311UO3bt3i31zHzAnSQ5kjnzyDOmUfC2b5TAqUD7MWKEuW+kplywwXZmOkPTYmFWYGIYukDchD1o7jzJuxY8fGsqKcWCKNmR/As5k9QF7vu+++KMd1wUwBZvSwnFT+YIP08cXZTZQTaWjfvn38XAlmvgDXN5Q55pgjXs/SVpQTUG60OWZm5dsXM1BY+on64aCs55133rjsVh7KjLRwDeXBjCxmLvF76hrQHczyQi6RJa77+9//HmdxLL300vEaQCcx64WZRLRd4HnIYJJh7sFnnpvgOaSdDfWZoUR9cZ++ffvGNpAHnVFXPXMP9CazOLp27Rqv4Zm0B2aQUX+AvuCZ5JM2DcxoI5+dOnWKM5JSnYqIiIiIiIiIiDQ2pmsAJAUKEsm5l5zSOORYv58gyKWXXhr3ZcDhjSMZ5x8Hv8GZjeMVhzWwpwOOX5YCwtnH0jwEVlg2C2c7+01wEIR46qmn4ncEU8rRsmXLeOBEZh+Qs846KzrAcYqnNOCAxBGJk36WWWYp/rI6P5zDmQ44KEkLznicqwmcsCwzk0jpYUkflnNK6eXg+XzPfVgOiiVrCCLg7EyQXoJJk0tyAOchL/lgQR7Kn6V32NODIA3BnIsuuiguc5TqtBKkO38N5YlDHoc0Sw3l6wqnMGVN0ImAFY5anNv5YAROaoJq5IFlgijnFGRLIBME0VhWKJ8nyi2BM5tli0gbQYsEnwnq1JevUliajHviEM877IEgBvlCbifV+cy9UjAFUlmk+yBHyAh7VuTlCGc6bSR9Xxcs3cQSUkne03HqqafWyB1p4ByyWRfpWfk01wd6gqXgCBJQfpQ/wdG0nFS+LpC9vDxQ9wQVCEDll/ui3PK/YxmrtHxcvpzQIchakgXkiTyynBh7mhAQIUhJsC+VC8tYkU+W4UptHygrAqoJZJflr/gNQVCW9+rTp0+U23wegPTmz5XWM3njPixtVZp+dBP5A/4lL+wVlL+ONox+qi8YJiIiIiIiIiIiMjNT2+v2O8Mb3zjm9t9///Dcc89FBx9vKuffvgZmP/BG9MMPPxz3peDtdN7Ux8mdh30tjjjiiFoHb0azdn56878UHKdsKsy6/Kz7T1CC2RX5zdWBtJUD521ytFa6BsoFHXiTvTS97FNw3XXXxRkalZzlPC/vzJ/W8IY5wSH2gcBRzfNxDLN/C3tbTKpTH5gBwmyafN6pJ96OTzMZoDSYkKe+5+brphyV6qtcXdUH96qr/iHvLJ/aHHzwwbXKkoPZAASqCDROKQQlyB+BgLpg43KChATtGgrOfmY2sDfN5ZdfHmf8sAcPM7yQt/wm55WgnuuSFSAgUVpO7J9xww03xFlEaWYZAQ/00EMPPRTviW5gRkqiLrnLB0iBGSzMaiLgh65DzxG0YIZO2semoaDDStPPBvq0zbPPPrt4VYj7/bCRfv469knhOjY/r6tNiIiIiIiIiIiIzMzMMAEQAg845XjjmretWVLmX//6V3zDuXSTZZyQOCT5DW+J41BkyZi07BFOR65hlghvs+cPnKjMKmEZmHKkpX5wFLNcEP8ecsghcXZCgnuzDA5LafEmfx5maaTlfriGZXdYJiptypzILy/F/XhbnOV0tttuu1rpxTnKW+4sC0SAh2V7CMrklxQiDWkZsekBzyNfLPd1+OGHx42f2YgZhzibVJeWSX1Q59yPZXryeccpTH2R57R8UWk+cT4zW4TNynmjPs3kyIMjm7f909JZ5SA4kmaOsNxWHuqqvmBGKTinkcNULnlY1ol0EBQoffN/SkGOCKyQl3xZIleUJTMPSp3ykwNySdrTZujloB4IInJtapsNgfri3sxUYOYVQUvKkVlHDz74YK2ZHaXLtDHjgRlDLNNWqY1D0iksj1ZaTiwpR5CV4CqzyJAp9AyBkZNPPjkGQ/NBJGZBIaPMBMnPiEE2P//88+Kn6s8czArZZZddwjnnnBNnt6HjWNKKmSANhaAcywIys6dc+gmmAvlE1pgJV+66utqEiIiIiIiIiIjIzM4MEwBJS/PgnMXZjUMaxzFr8T/77LPFqybAW9gEOC644ILooMShlxx5OC95u5u3x1nKCqcj92IJIJaewiHLck3l4DzL9eDgxMmIM5klZc4///ziFdVOZpaq4nucmOw7AbzBzVvryQmKE5fZLP369YsOTtKAc5elfHCmJljDH0ckARX2qUjBDdLCkjksq4UDmPvhLMXpzGfgWn5H0KghkIZKy381FN7CZ3+Djz76KAZvKAfqjLficTpPikOV8sUxz/JC7HOSlqgiaEQdU844otkfhQAQ+STIRD7IOzNE3nnnnejwTk75W265pWZvBoIx7BVDveD4Jb3lIM0EXKjba665JtYpz6DuSRsy1BCSLCB/BGYIdjzxxBM1v2d5JQJ75KdHjx7xXCVoD6RhUmC2DIGV0047LTrk+T0HZcsyacyKSmmcEpiVxWwGZjBcdtllMcCUoMxpd8g+efjrX/86STOUWKaOGSbUGaATkCtmeaEX8stp0f6QQ6CMH3/88VhnBxxwQDxXCWZ4kGZkJQUnkSeCqcgZwU/yQVmhC5I+4Nk848svv4y/AWSOJab4LbII/Ja9aTiXQA5Z/owgCuVCmaDDCKAgl3UFbEphVhp6g7aYlrsi/zyPdvjvf/87nmP5PtoPM1mSziOfBF7IJ+0nL2OkS0REREREREREpLEwwwRAeGMd5yBL6uCkZUklHNYs18LsDoIKpU5oZoEw44CZFrzJnWC2BPsV4ATHKY6jlk2hmUmB05O/S2eVJFjuBkchMxtYkomlY9hYGcc4EGzBYcib9AQjTj/99LhkFkv28EY1b3znHbRsps4+Brw1znIzfMbhn3d2EgRg6R0cvOwJgDOVZ3M/HJecS3t8kB6eT8AHxzJvklMODXmrnzIm+LHffvvFDaXzjs9JgZkaOPbZcJn0MEOGgAizMzhXKchQDq7l9zhluS9v/HNP7ocssKQPwQ3esGcmAM5c6pTypkz5Lc5gghdzzTVXnAmC45w6o5655w477BAd6tQTzupKMKMFeWP/mbQkF0EYghb1BXW4L7McCG5wsLcCznmCcdQTzyY9yBcbTx999NG1llEqhXshS8ghS1c1FMqAsiEAQdpZIonnUwbIGXnCkT81YI8eyotl2qgv6oNZXDjdyScb+xM8Yrm6SQmKMVuBsqG8kG3uSV4ITPFvfvYF7ZH2RMCDa0kP7YZ2URfM6Np3333jPjaknWdwH86tvfbacQN+ZI4gAWWJHHENskfdpTSkYCfPp1zZU4RyQDdQ5vmyRhYIfJ177rk1OoO2jszyzPwss/pgthPBUQIYSccR1EFXEExFzwBtI8k0S26RB9oo5UMwmNlw1A1tDB3HDDjSQ+CHICTp++c//xnvJSIiIiIiIiIiMrMxxQEQHGccdTmWedOZJYFK3wJn6SPO43jjOxy9OGyZMXHrrbfGWQXsC3LooYdGx3fp2v84LnFQ4ijFuZsgLTjA2X+AQAVvc7N0DgEW3i7fcMMNKzpk+Y5ZGAQUcC7yFjeOSpbCYR8OZl4QiCHtOApxZvKmPYGKZZddNr55zZv9KQjAW9o47nEKs7k7acJJiZOcIEwqNzbexmHMs8g/z6ZMKAfyl8qO6/gOZz15Yjms4447Ljq5eZu8LggqUR4EjZhJQRmwn0e7du2KV1RD2tk3gDwCZYFDPjlzcZyy7BWBKfb8oLwI0LApPUvyVCpb0kd55GWFa3HS8kY6jlyWAeI+zGS48cYbozM7wfN4+55yplyY1UBZUg44qwEHNHumEARjpgxBBJzapDctcYWskL/S8iKfOLdxAjNbiHwx04EZDshpXsZKoazYeJyZATyL2UA8j3QS+GKWDoEZglzIIPJQV6CIcuQa8nv//ffXbKafljTKQ16pQ84TfMO5zfOoJ8qGe1Dv/E0Z1kWlZ5SD2Ri0TfbiIQDJMlHUGWWHzDLTiTaazyd/U5alMpeH4CBLZxHQoP1xT2ZpXHzxxVHW83qEYBlpoG2xqTwBM9pkCjCiW3headCHezATg7ZJvfMMAl3ICrPK0GnkjzZO0IBZR1zDfZAHAknI3BdffBHvxwbo6ADyS3kQIOR3BOiSnPFb9t1ARxCI5XpmhZAO5CSlmTogwFKqU/PlRvqPP/74OEOONoWss3QfsoZ+IBAGlDeBKoJH6FPyQKCSsmWZQZ4FBGcoOwIf5A95IyhJvid1bxIREREREREREZEZhao+ffqUnQbAG+zMbshvQC0iMiPw8ccfx1kTzBY75ZRTimdFREREREREREREJjDFM0BERERERERERERERERmNAyAiIiIiIiIiIiIiIhIo8MAiIjMdLCfBXtWsLG3iIiIiIiIiIiISDkMgIjITAebhO+3335xs3gRERERERERERGRch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H5//bOA1DHso3jF1pGRik7e0ZF0UAolbSHlgip7BQlmlLSIKkk7RTSUtpplxIqlJlRIRoyUrLe7/wu732+x9t7Fsfo+P++78l5n+d+nufe7znX/76uWwghhBBCiByHBBAhhBBCCCGEEEIIIYQQQuQ48tStW/eW+M9b8Pfff1vTpk2tcOHC8TP/5ueff7a+ffva66+/bnvuuaeVL1/ecuXKFb/6f77++msbMGCAffjhh1a7dm3Lly9f/MrO5/fff7epU6daqVKlPO+LFi2ym266yfLnz29ly5aNp9r+PPbYYzZy5Eg77LDD/N3ZyV9//WUjRozwY/z48VazZk3bd99941dzPmvXrrUePXp4mcuUKZO0j2aFzz//3O655x5r0KCB7b333vGzOwb658CBA23JkiV2yCGH+LlffvnFvv/+ezvggAMsd+7cNm3aNE+TJ08eH5NZYdOmTTZlyhQvVxin9MsXX3zRqlatmma/oY6HDx9uEyZMsCOPPHKb63h7w1w0evRoq1GjhuXNmzd+NmM2bNhgTz31lM2bN8+qVau2zeXs3r2713mFChW87TILc+8PP/xgRYsW3aXqmvphbNBPq1evnqUy7WxuvPFG/65iDub7jHmT77aHH37Y581y5crZ/vvvH0/9f/7880/76quv/Br3/fjjjz7+li5darVq1YqnEiI5n376qT300ENWsWJFK1KkSPzsfxv6/vTp0/37Ft5880174IEHfDwULFjQzyWDdKNGjfLfUXal3xOTwfw7c+bM1DLGYjH75ptvbI899sj23+GEEEIIIYQQQmwb22Sd+u233+zBBx+0IUOG2P333++GvET4o/Dll1/2NMOGDbMVK1bEr+x81q1bZ3369LExY8Z4PgFjMmXBiLwjwdA2dOhQ++OPP+Jnso9+/fpZ165d7d1333WjxPr16+NXdg9oZ/ofZQ/tvC18++23/jwMpDuaX3/91R5//HFvy0D79u1doNi4caN/RgzBoIZRNqsgCJ588sn2008/xc+YG395J9fS4p9//rGxY8faCy+8kC11vL3B0P3ss8/a6tWr42cyBwb+N954wz744INsKSf96Isvvkg6d6ZHu3bt7K233sryfdsb+iCC2fvvv/+f6AdRHn30URfFEPOA+qWe6SeTJ092QTEZV111lfXv39/nGVi2bJkL2u+9955/FiI9+F0D8RhRO6fQqFEjnwcCEydO9LmO36/Sg3RPPvmkrVq1Kn5m14RyXHbZZVt8D69cudJOPPFEW7BgQfyMEEIIIYQQQohdhWxZnssKaoyCrHxNBGMShtG99torfmbXAQMdggPG25wMxvEqVaq4QQ6j3o70bBHZCx5UiBMYiQIIE8H4uq1gUEfYzKphvVChQvbOO+/YJ5988p9a9f9fhTbf3YTM7Q1eNZMmTbL99tvPhRw8A/l+mDFjhnsMsUI/GbTFmjVr4p+EyBqdOnXyPlS/fv34mf8+jKWt+b3qlltusfnz52fZc3FHw/ywfPny1EUHwO+TW/PdKYQQQgghhBBi+7NNIbBYBffII49YvXr13ACL2z9hgaKwQo6wBoR2YLX1FVdc4QYmwJD73HPPuRcJK28/+ugjN+rxxy9hBIAQW88//7yHJcFDgrSEICKMQgg9QIgSVhseeuihVqBAAT8HeJvccMMNvmq7cuXK8bP/h5XzGGwJZcAKX8LJINRQpuOOO87zSyiTZ555xkO6YACLhjbgD2BWvLPanlXClJM/fitVqpS6Whjxh2uET6GsrIJEiEAYiqbjGiv3O3To4PmgPnnuvffe6+FxSpQo4enwFLn77rs9TAQrR2mf4sWLJw2DQxiKXr162ccff+zeCt99952LVYQygi+//NLuu+8+X91PGuq0ZMmSqQZswjsQFubAAw/0ehgzZozXb2KoM5573XXXubGQdoryyiuveOitww8/3PbZZx+vs5deesnLRZkXL17sZQv9jOu9e/d2rwNWUwYwqBAuaO7cuXbMMcd4eUhHP8E4edddd3lYIoxIiXWBIYYQbKeccsoWbUp66iLaphgxqAvS06cIaUH5CS8Vnotnxbhx46xnz55eH3feeacLEpSdZ7OSHC+Rgw46KM2QJtTVzTff7P2uYcOG8bPmdcW7qQ/aHTCqEJaN9kRouP76611spB2uvfZazy/987PPPrPSpUt7SB763VFHHeWGNfJEP6WuDz744DTFSMYV7Y3BlzGBZwLPQNjAKMWYYDzzvLC6HWENaA/6JedZ/Rvq6rXXXvO2YXzjgUO5ihUrlrS/BmgDhDrGO+GmEFeZKyhvaCtW2WI4PP74472v8A76J4ZoxlW0jIw1rpE/xiihingebXvRRRelO8dRz6zmZ9zSzwmVh/cH+cBTJowV+lVIR93TX8lHRuG1mN+OPfZYr7MwF/CewYMHez+ibxMKhvdynT5w9dVXe1uTN9qMegnzQxTqjr7JPE6+qE88M5g3qQPm29tvv937BmOEOTLMu8D8ydyKRxzzDt5HpEkv7BsGQfJNP2S8UT/UBV4ShFY74ogjvE8yL5FnxuAdd9zh8xn9k/HIPBFgHqTPDRo0yMcs44p5KpSX8EHcn/I9tsXcf+GFF3ofZt4JZaLtmdvTCsPYsWNHr09CuPEz/Z6xt3DhQv+X75eoFwh9nrHKXEC70J8IEcez6e+0C32LkGB8BzC/EzYt+m6+7ygD5Xv66ad9TqZ81F8AAZtnMA/Rnsyb/Mz8QrvRNuSD70nqk++D8B2bFrQT45E6pX15R8g/99NutBPzOuWn3snDnDlzPIwRbcScQL/Ce4E24nuW9ktvbAP96tVXX/W+RZkZ38z71Fdoe74jGK/UF+3G+GacM76Zw3gHY4A5lHmSOSVAnwm/J/C7SVr5QeAiHX1i9uzZvjCA71z6DWXk9xtCJzLfN27cOH7X5t9b8KhknqVPBEjH3PjEE0/4nMw4YayFOYLfNfAUov15L98vtDV1SrtS1hBijd+/6Ff0C8YG+eN3COb/APNk6P88i75D/dEvMmoDxiRlJR/UL23NXB7mTcrIGGXeIX/0L/o0Y5R8RsdoFOqM7ypCIdKmtAF1RF9jvrn44ot9bmd+o3yMTX6vCnXEXISnMOOWOZb+zXwbxj9zCPdE6zUR+tdtt92WKkYwxzL++M4g5CH1xjsIycX8Sn+P/g7FPfTJ8P1D/fD9Sj8LY7d169bef8L3CPM/eWTupv9Qbr47SU8ZKCt1yDhjjDJ/hd8NGDf8/sD3Bv2B72D6Ot8fyULuCSGEEEIIIYTYCjp16hRLdlxwwQWxhQsXpvytmDbTpk2LpfwhHLviiitihxxySCzlj8vYX3/9Fb8ai6X8IRk75ZRTYk2bNo0dd9xxsZQ/7mJz5871ayl/KMcaNWoU23fffWPHHHNMrEGDBv5zyh/4seeff97vhWOPPTZWoECB2AknnBBL+QM91qRJk9gBBxzgad977z1P8+qrr3o+Uv5Q9s+BlD9uPd0XX3wRP7MlZ5xxRuzAAw+MpfyRHzv11FNj77zzTizlD+xYyh/W/i6ukS9+TvlDNnbRRRfFUv7Q9XvJP2Uiv3Xq1ImddNJJsZQ/VmMpf7THUv749jRw++23x1L+wPf64Xmk22+//TztyJEjYxs3bvR0Z511Vixv3ryxWbNmedkpW8ofyLGUP95ja9eu9XP9+vXz8tSuXTt24oknej3wfsqZjJQ/2j3Pe++9t9c9dcc7edaQIUP8+Sl/iPt58kaahx56KLXuP/roI6/7lD/8YwcffHCsZs2aXtfheuCPP/6IFStWzNtq1apV8bOb25/7LrnkktiaNWtiv//+e+z000/3MlAnlIN38u+cOXP8np9++smv0ZeiUC+FCxf2+2HFihWx6tWr+728u169erG2bdv+K2+wcuVKYvHEDj30UK+zo446ystCn+nQoYPnDbi3f//+nqeyZct6+5YuXdrreNy4cZ4Ghg8f7s9bunSpf27evLk/i3/Je+PGjb1uy5QpE5sxY4anSYR2Jx3PD+9n7DDueHb79u39HNB/yffLL78c++qrr/we6vTnn3+OtWzZ0vNbrlw5HyPvv/9+7MUXX/T+WqlSJe9n9JVq1ap5Hlu3bh37+++/40/eEu5lrPL+o48+2p+9bNkyr1f6Qfny5f3d1Av5oYyjR4/2e2kP3s94oWzUJX2Xtj788MP9WtGiRb0uP/nkE78nGdx7ww03+H30HfJDnTI2eHaoK8Yp+bz88stjxYsX975XtWpVLzdjbsOGDZ6OfHTr1s3zz3MaNmzodXX22Wd7H0hvjqMvUg+MafoO/a1y5cre15gjwzvo18xhpKM/Hnnkkf4z+VmwYIGnSYtcuXLFbrzxxti6des8r88884zXLX2a/sH7aF/GK9fJU4sWLbx+aF/63Oeffx5/2pZQbuqIdqTtjj/+eG+zkiVLxp566qnUMcv4pt6efPLJ+J2x2G+//ebzAuU44ogjYnXr1vW2o+z0u7RgrqKuaJf169d7e9HnKBNjiPadOXOm56Fdu3Z+vn79+t5HaOOLL77Y7wPKe88993j5mZ/IK32IPk09cX3+/PmxPHnybNGnQt+g7pibAqeddprP89FzUehHlJX2PPPMM72f8Bz67l133fWvcfPnn3/Gevbs6XliTmdcvPDCC7Evv/zSy0f7hHakHzH+KAPzEVDOe++9N3Ushe8Q7hk1alTqdwPjiHtr1arlz6F+x44d69evvPLK1PmU71Pqifx8+umnfm9a0GfoE4wL3nvYYYd5H+C7jvaBH3/80euAclCX9B/GIN+B1DHnuIcxylgiH7RfGKPJoH907tzZ03JP+D6k7Rn3//zzj6ejzDyb9qIueTf55dyAAQO87ZmbaHvaJvQZoO/yvRb9Lkvk66+/9n5P+SkT72C88j199dVX+33ff/+91ydzRpTwe89VV13ln5kHhg0b5v2H9gvzOuV67LHHUttxxIgRPp6oN+YJ+jzz54MPPuhpQ5stX77cvwfo97QHdcR9zIffffedpwHmedLwXUn98E7q9dFHH42nSM4PP/zg5eSZjGfmNeqBfPN7DUyfPt3LE8YodcTvObQT4znMfYksWbLE79ljjz08P+SdZ918880+lphH6FP0mYMOOsjfS70ESEc7M655B+OfOqV/8yzmIOqKuSSttmV+4j2MYfLAz4xr2qx79+7+OwTPIw+co/zhu5y26t27d2r/JA39hHIzvsLvt9QVaSgL8zG/E5A/ysj8T/vxTJ7XtWtXTxvGKPVJvwrzNn2e7xPqg3cxxpkPGH9CCCGEEEIIIbKHbBFAMATwhyp/ME+aNCl+dbPRmj9W+ePw5JNP9j/WgwAycOBAN6xMmDDBPwN/8PEHf9RIi8GIP6YxVAfj+scff+zPxUCH4QPjIQZrDBdRQwjl4A9YDFrJwBjDH68dO3ZM/YM+KoB89tlnfo4/ei+77DI3TGE44Q9vDBv8UYugEOAPXgwKnA/5xxjLH8XnnHNO6h/ZCBMYLTDChjIFAQRjwZgxY/yP5F69ermRDahL3k+7hGdjJMCw3axZM/+cFhiDMLaEesDQwrMwEASDB0YtDN3U9ZtvvunnEEDIO/nEKMMf6sGYkwjGK4Skb775Jn4m5vVHXTzxxBP+GQEH49xzzz3nn4E+RF1gyKUdsyqA0A/CO0NdJRIEEIxc48ePj5+Nxfr06ePi0OzZs/0zAgMGGQx0oV0YAxgtEDOob0gmgNBnqKdff/3V64h+jTEDoxF1l4wHHnjA6wODKfA8DDWc4z7KQ1/DQMY5PkcFkADGd/pKMB5iGGNcYtDj2TyD+qK96Qv08bQgD5QtmoZ+gaERUSb0FwxxPAsDJXWVKIAg/JBnDKKhvyJyYfzjnrRAzGMewWgUjE08//zzz/fnhfkiGLkxGoU5h/K3atXKx1Go81deecU/33LLLT7eGecIrDwrIwEEYxx5ef311/0z+UHcpM8wt/AsnomQyvNee+01P8fxxhtv+BimztPqlxAVQJgbmXeYszBSAsZk+uOee+6ZOh8BRj3Euuh8l0gQQDDMhXbDcEgfZ/wjGJNX+ixGN4RB+gplwohJP3v33Xe9Pckf/QrDHGOdz8ng3iCA0AZ8NzAOMOgHggBCPsgPZeBgPDL/BMMg45F+TP3wXGB+oDx8d9CfEDPocxjMg0GUOZf64l7GC1CfvI9npQVtHQQQ8nPdddd5/YV3pwVzN+IHYwCCAEJdUYbQT6iLvfbay/sfMEZI16VLl1RRhLY477zz3NgdDKCUjfuY+5mnQxth6KZMgwYNSh37U6dOdaGEOQEhIC3IM9+fixcvjp+J+dyIwIBwQJsHAYS+TT/gvfRHnotgQh+kLcP5W2+9NfU7MbRFIvRhxgXfCSEN44M5gTk/5Jky04Z8/yNEAG3PezGQh3wzLyBQhPka+H7hu4jvjLTg9xHqKaTBcM/8RXtnVQAJ45b2CfkiPxjbqbsg7mPoZx7ldwHaO4yrqADCe6kb+g7tGvoevxcwroIRnn7AdxL9LswvlIE2IV20PqLQTox1fm9g3uR99B2EGNrupptu8jwFAQTBgbmMPkw6BD/KMHHixPgTk8Oz+J0pEAQQ2pN2BH4PIq/0h1DOqADCnMWcxCKOIKoxxigz50KfTyQIILyP3zMZy5SJhTqci/7eE/p8EPJZBEC5advwvUVbnXvuud4XQrmpa36nor4CzHc8PypI87sCYxQBO8yZ/A5JX0dEYa6hHHyfcC+/I/E5ve8MIYQQQgghhBBZJ3kMga2gTZs2HnqCMA8pf1T7Odz9CSuQ8sejf46S8keou/yn/KEaP2Me1oBwQIR72BiJrZzyx7RvOMm/cMwxx/jPKX88+saTKX+Qe0gCQoCQB/jtt9887A0hclL+iPdzWYHyEAoF8ubNaxdccIE/k/fBSSed5KFHOB9I+QPZw0ik/LG+xX4ovJ9QRcXiYToIK0G+Uv7IT80vpLSHbxif8sewh+ci1FH+eMifUB+ET6B+qGNCdhAWgvAZmYXnEIoi5Q9sDwFxwAEH+PmUP9I93EeRIkU8NEaUSy65xEO5EB4jrbATXbp08bphc+nQ/oR1KFiwoIdOAsKlnH/++Xb66af7Z6hZs6aHxyHkA6GXssppp53mz4BQV2lBWJvGkVAm9Mt//vnH63Pt2rUejmX9+vUe9iX0NeqYMGq0PeGD0oI+QjmKFi3qdXT00UfbpZde6iEyCIuRDPoQ7yfUFKxYscLrsGXLlv4zYUqoS8J0tGjRIs3QVclgTHDP4Ycf7mOQPti8eXMP28NzswrlYgyG/lKjRg0PbcIYpL8nsmHDBv+XsD+ELaMcFStW9FAthIFJi4MPPtjHwM0335waPoq2aNasmY8VQpFEoc8eccQR/jP106RJEw8fw3uBsCSMu7Zt23pIGurlrLPO8n6YEYwPQrY0bdrUP5Mf+nl0zqLPEnqGfkh78nwOwmMRzo7wKNG5IC0Y+8ydjG/C/RDGBvLly+f9lnonvM7WcOWVV6a2W6VKlXyeatSokY8F8sq4qVChgodjg2nTpnkIIsYtaejPe+65p5199tl2zjnn2Ntvv+3tnh6MJ947btw4D3WUrL5ph1NPPdVD2nCEkDFhHiDkEnMl/Y62g9KlS/v8xIbRjBvapE6dOj73U4fAz5SvfPnyPtcB8wv9g3l3R0FfpHzUMfmnLvl31qxZfp0QO8yP3bp183+BcdanTx8PJUTonQD1w3cm8zTjmT5O6KrixYv7/BzmhkMOOcT3UZg+fbrPa2lBmCJCH5aIhE6j/pnvuC/UJTB++F7mvbQPYQ0Z04ypqvGQV5znO45+RL6ZZ5JRuXJlD4F03nnn+X1A/zvjjDN8zDIfBihzq1atUvdeoe0Z6/Qt6gco+5QpUzw/AcI68d1N30kG9U94s2uuuSY1hB/1wPcT9Z9VCJcUQhqWLFnSz4XfWWiv6Pcp7c88QXuHcRWFOY6QV/yOQ7jQ0O+ZbwnXR5///PPP/d4wlzPHML9SBsJv8b0b7kuEsGGEM2NeY9zQBvQdxie/y9A2qyIbkDPmmcvow6RLHKNZhe9S2hGoK8Yov4sQWisR+iC/rxBqiu9Qvpv5HiPEHmOE/pEe9MXOnTunzi98FwL9NMyHpKHNw3c0v0vw/UM+94mH+aKtqAP6ZrJ8pgV9ghCjlJf6Dm1NqEz6CiHTmO+jkF/qOaPfZYQQQgghhBBCZI1sE0D2339/j/k+ceJEN4hyEAcaIxdG9UT4wxdjy/Lly91IhvGBPxIxvPGHZtQAwx+v+0VimvPHOH+480c/B8YADF78wUkscsDgRRoMCaTPKvzRG72PPPDHOAfP5Y93DAgYIDBQY3RBuMA4CPyxHsAYEgxcAZ6NsSNaTgw7xOSnTigThoZA9erVvS4xPGBc5yBGOnWLESqzkH9iemNQCUaAAOf4o58Y1lEDZzC6pQdGVQymiEKUnf0CMNZgiELYwqjGMzFwB8MC8FwMXPzBjwE4q1CvGeUtQB+Npg0GFNqBA/GBvGO4QiwIB8ZC2iY9oy9GC/palBNOOMGNVEuXLo2f2RLKTax5DM70eWKdE1+deqQP0A7kB2Md50J+MwPlxFhEPwrQ54JRKatQvmh/hDAmGIOJ0M70Vwyx9AHqBjGCNkivv2KMYlwB8e0xBiIsMS4QVYKwEghCQSCMWdqT+YDxSf+lDwZIc+yxx8Y/JQfRgjZgTFD2AAZ3zgUQMZnr2HsmsX0wgNOGwVibEYhs1CcGumj/wygW+sPWEIyyQH/gqFevXvzM/wl1G/LBPgaIldG8sMcLeaF+0wOhi70qVq9e7fNMsjHKd0AU8kU6xgJjBmMj4zsYTAMY/TFcMr/Qlhg2ie/PgSETcYS+x5zEHjT0ef7FKByMoDsC5uZon4j2TVi4cKHnFUN3tI4RRDBCR4Uz6iVqFMVozEE9IZhG70cQp96TCZMBhBJEbUQHDL58lyAI892Q2LbkO2pQ553MS8OHD/fv/PBe6pw+Sv+Ifv9FoS8wfsgb35sYs+nfiKK8N/p9SH+graNQn6QJfZX5kv4xYsQI/8z3DAZzxiPjPhkzZ870uRExJtoveVd0bGcW+iltwfd/tB0QLhn7tHOAukycR6Mwl1K/iBqID+FZCGnsR0G9MqfxjL59+7ogzPcMRvV+/fr5debX6JwVhecC6aPfDcAcjQgaFa/SGqMZjf+0YP4P8JyQh2T9hd/5KBvjgN/vwu88LA5AyE3MfyLM+aHf8q5QJ5Q9kdCf6J98/9DH+H2EeYy9x+ifyb5/0oMxSL9gjCNeRfsG5WCMJwqFYeGFEEIIIYQQQojsJdsEEGAFIcIDf7DyRx/GCFZoJoNVm6z6ZBU5xk3uw7iIYWtrwHCBQZnVj6yOZdUxAkvt2rXjKbIP/jjGyMIftfwxzabErHrFSB68PLYG/qAPBiVWn0c9DvgDHgMyHh/t2rXzP5QRjSgfBtPgmZIZMDYEQ0YUPkePrEB6PA4w4i9btswmTZrk/QBjHtfCyt70jBbBQLgzCV48GMfCwYp/Nr3NyHiaWDbKg8EklD0R6oXxgdEWYz2rbzFMYujhPlY1My4wAmPoy2qb7EyoCza6xTDJSnGMt3gw0F/xsImuMo6C8Y/+zLyAAREDKWLa1pQfI10QZxLvzWilN4YrSLyPckWNVLQT80Gyfs29nM9svnkORunE/kddXH755ZnyWklGsvdnJk8YGaP54MDThT6bkaGO66ywZ1U6niDJ5qf08hDqlTRp5T/MF4xPjKWIr6yqxrjOPIphHBGNcYQ4EjwodhUoH/lObG++UxBFmAfSg/up38T7WaXPvJsoDkbBSwaRAO8mximLFcqVK+fzX0aE/o4oH30vB56Y9JG0PBAQC/CMYqU9/QIvUQzFCKZbA+VnTkFsY07BqwWRhPZPC34/SNavKFPwOssqzCeJdUE74smZXl7SgrZIbFfaCg+0ICAjuLBpOH0FkZPN3BExmDeZR5MRRKZkY4ryJ85jydLtKGhHPD3YwJw+g3hy7733unhN/6bfpEdaeU+vTIhLPXv29DkXYY7+xMKHbfn+TTZGaSfKkJaXkhBCCCGEEEKI7CVbBRD+4GcFHV4YrGpHgOAPyWQQHggjF2GwWIGKoZSQIFu7QhfhgXsJ8UBICla2ZsZQtzVg0EagwMiPAefVV191YWLYsGGpq9e3BlYoEvaKZxMugX8xjAcwzmDEw2A1evRo9wzgD2nCXiDIZAYMHBhLWLmeuHKf1aqII6wuZYVsVqHsGLpZtc/qcYwGIYwYBgBAHKHdo2AcZSUkhoG0oM4x3GwvqBcMqrznjjvu8NAViUd64XOoS8oWhVAr1GWip00UwqHQFqwSxgiJYZD0GCcZQ/QpxlHiKvj/ApSdVeH0VwyU9FeM1fRXwrAkA1GPkDGMAwza3IdhD3Et0TiXERglMTAjTCKiREkvPBBg/KcvI+JF+yueEYi7AVaN49GEgT0R7uX9mZ2DMBpjnCX8SrL+h6CwIyAfGPswLCfLx4033pjUqy8KIWMwXmLkY1U54ayyAvM58yFtlyieMNYwpLM6nT4RjIqs1uZdzDuMGQQEjKgYiWmLaLjCXQH6F4IDHmbJ6jk9wznfD5QdQYeQacnuT8vTirkGIzlhrRBdEUPwLmBVenSFflrwPcRcyZhM9l4M8mkJCbwDkZw5AK8cjNt4kuDtsDUw9k488UQ3htPOfO/gLZDedwliC30KT5UoiAOJIfaSQZ+MfhcxzzFmCD2WrD74XSezMO4oEws6WPCQ7Hkh5B9pKTtji76Pd9aFF17oXrR8lySDBSbch6E/EcrOuEnLe2RnwBhBUKOM/F7BohDEEITxtL5DtgUEFvojcxz9k9+z+P7BOyqrAkgYoyxgoN8na0u+Z4QQQgghhBBCbH+yVQBh9TIiCN4XGCP44zwtQwircglRgDGCFXIYcjBIICZsDfyhiaEBAz7GFYwU0b0m0gOjZlaM66THoEq+MUZgnKbsGOVCfPetgT+w+YMfIwTGD8JpYZwib4hKiEl4uJAO4y4rcFkNiTEqs/nHIMgKYQxGT8f3vADKRGx3VtEisoTV1VkBgyTGR4wTGCKj+1Zg1MEYjlGbegqQD0QwDG8Y/ekvpMUYFcQf8obhgzbdXtD/ENAwQGN0D0Zv/sXwgqEyGpM/Ee5DyCOvQLkwnGDITS/kUwhhhkhA24S07BeAoRAPEIQl+ld6hPdmF4kiVVahrgjvRR9jbNJfMerRX/mcKL4FMMJRFoQSVrBzH3nBEJXVMtKHMXqzgheDIO9knBBCBWEpPei3GGUxEAdjYTC8I+QEmL/oG/QZrvH88A6MdhhioyGo0oIxTTvT9xE+6U/As/BiYKUwIW+iZHebB5hnGI+UMxq+B68Y6pN9QKLCbDIYT9QhaXkeY4G9CzI7T2E85F2sZEfUDv2FeeGxxx7zeYv5gr7EuMFrDtGbsEqECwLCfHEN4zDjLBiOtweh3bMC8yFGXELthHmYcvIZwyjzYlowr1Aexgvpo/VD38YbMq19GviepX/ibcZ8Tf+l3xFSLK39iqIgnGDwZ9ECzwHKzjhD6O7du3dq/00EoZAxzbjh+592QXRmIcHWwvc8IiN9jP7Cwgf6RVpQbsYl83oQ15hjGGfROqMPB1EyeBvQTsxt0bHHXI3ARhmi3n7MOXxHs7Ajs9BfqV/mE/pGeA/tiqBIvvFywoO2QYMGLrpQ9wit9Bn2SqLsafVF7uE7lu+qMIZD29FvuE65s4Mw324t7J/F3MH45VmUkf5KHumvoc9nJ7yTPEe/f6h7+kqy94VxGyV8d/L7Ib9T0DcS5zDmeMZKRkK8EEIIIYQQQojsIVsFEFZCEqaBP/j44z8YoJJBfHyM2sQrx2DOijtCYvFHLn8gbs0fzhiEMBDwXAxvGYUXwOiIpwNGMwy10Y1U0wPjHMYGjCVswkyYBMJ4EZKC+PkYIJL9YZwVQvxvVsLj3YHRhpWErA4n1jdGQDwVWK1IudPytEkGRmiMbxiqCEeE4Qjjym233ebtl1bYsozAsEIbYkTAcMoq8KghitBGGN94/oABA3wFJCuRMbSyihljE4ZXVrGyyp4V7/QNNgxlNeb2MHhECWFnqBf6I++mXghxhmiUXh3T3oR4wkiNAEiYMjaEpwwIWmnBmMGLB4MXhqewchnPGYyFGFPoB+mBAZPNnukTiZuqZhXaC7GFMiA6hFBQWQXvAYyS9F/GBnkjjjp1yryAOJIMRADGV6hH+gj9JazWzuq44l7qlzYlHxgjCV2XkQEfCHsWDKoIVNxPGKpoP8RAxnjEgwkBlnQYt9jkmXHAauX0PICi0L+YtxA/CXXD2KbO8KLA4B1dJc97EUgRRJlvsxPGIH0Z4YcQPrQBG263bdvWvevwTMiskZQ5C8MqhlzqJhiSMwPzKX2FeYPxSH9gPxjmA9oE43KA+sYYj9cURmDAyE49YdRnFfn2WtmOFxDiC307K6vS8f5ijwP6WfgeoZ/SZzD00m/Tg3rgO4776Zv0F+YqnoG3Wlrff8xHGHeZ9+lr1Cv7HJAHxPyMvn/pp7QDHgf0D8rN/M13CuOA7xAM1Mngu4dFAtHvMMZU8J5LSzhJD9qYMY0oQN+lTtOD732+fxg/9DH6J3VG+aMLNhhzbMJOfvkeCN8HeJlE64e5DrGf71LCetEOlC+MW74HMwu/L/H9R5+iPvlOpl8wH/A7CmWjX9P3EVbxlmNsUJd4GSCI8LtJWmIfohN1zncT33fMVfwOxvc2MMb5TtpWMP7THuQvrXBcGcH3EGWhr1G31ANlZE5EBMFbMruh3vgODN8/zFnMNQhltHn4/uE7ir7Cgg4EGhbEcB+CHv2Ec8x1t956q7cl7Ue+wxxGm9GW1FN6sF8N45yFEEIIIYQQQgghtp5sFUAAwwt/uGIgS29DUYwO/AFIyAFiLuMxwB96GCIQIjAeZhUMXBjUMbbhxRA1vieDP2LZeJ30GIAy633Ce0hPXH7+0MUAhYGezWjJP4Z8yrMtYITgj2aMNdQPn/GqYVU0hiuMK9QheSD8VkYeAlEwyGII7tWrl69mxWiDsZt/+eMdg/rWQqgI6jXZyneMCxhxMGpggOL9GKIxbGDADO2FgQADEl4vlJMVrxhkMaZuT4i7Tj1gRBwzZkxqvWCQxKsovZX8tA/5xmMA0QODCaFI6F/pgcGL1aaUDdEjGJZ5F+2EQMcK4/Qgn4Qvw4DHyt5tgffRn/E8oi9HPQCyAkYf8kK70k9pR4x0jE/C7aQVYo0N6DHKYrSmPrmXVbTcixiEQSissM0MCKqMl7DxLIIMecNgmxEYNlnlzjPoq+QF7wKMrVEwHtJPMIhh2OLAk4u+gDEzo3koQB+g7IxBDPm0J8ZJRADaIyoaUZ+IXaSJeqRkF5QJsQODMkZf6o0+RtvRpxnjmYV8E+YJDzPmm8yK27QTdcEKf8Yf/YGwg8EIGg0thmGXlfN4PjCOgTGJcEleERvSEuO3Fb4LGKu0O30ts2AspU/RhogJjDtCQiEgYDjOSDhDJGGMIUjxHPKB1xhthfdRWmOMNqVf850R+ivedRjueRYLAtITm/n+4zuJuRzBn/fSJowTvCCYr/jeSgbjG2M2+eY+0iPsIbBxP94sWwNCBsZpnpUZoQuRjDkFry36Fd4vwVgdhb7PPMh3L/llk/cHH3xwi3cwbsk/xnL6J+n4vQYxl++20B8zC/MOv4sggJBH+gX1Qj743uT3C/o2xvQwVzMf8H76OeMsvf1fEHVoa9oOcZHvVrw3GZsIC2m1XVZgHsOrhH6COL81ML4pU5s2bbw+KCvzNiHOGGfb4/cBvuvpy8y/9Avqie9l2pH+hRjG9w99FbEI4Y69QhA+w+8A9G36OPMzQhWfaRd+5+I69cF8iBCVURl4Bn0J7yQhhBBCCCGEEFtPrk6dOiW1RrHimj+201u9DsGYFf2jOavnAuEa56M/Q/Q+SOs8RgGMZoQPyewGk9F88Lzo+6Mkno/eB+FaNF1Ik/i8xPNZTRdITJ+MtJ4N0eeldT0z7wjguYHwhQGAIxmZLUNi3hLLkfg5PdIqR3rnAxndh9EQAxUrXhF3ApnJVyBZWZKdg/TSAuej+YuS1vlEou9I9j5IPJ8sXTgXyMy7IXpfWs/nc7LnJTufLB9p3Z9I9N5wX/g5SrJ3ZMS2PCutewPpPTut921NPhLJzHszkyZKNB9p5SHZM9N6TzIS027NvUD6tO7N6Hwgej2jfKR3b3okuy/xXTvi3dF3ZfTetM4TSgjvPURHBMPMEs0Hq/gRAMKeE9F3JOY3o/wFkl1PPAfJzmf0rEBm0yWSmbxCsvOZeUf0/vSeBeF8snThXJSM3p/e+zLKA0TfGc6nly6z5wLRa5DsnkB614QQQgghhBBCZI5t9gDhj7LEP8yyei7xWuLP0c+BxPOsYCVUFKvliA2fFS+G8KzwvOhzoySej94XvZb4c/RzINk9WUmXeD490kub0bPSOp/ImjVr/GCFJive8cBJi+g703t+YprE9Imf0yOtdOmdT+/5yc5H70nrvrRIdk9az0kvbTifeD2Q1vlEEp+V7L7E88nShXPJrqVHsnuSfU5GsvPh3nCEc5kh2X3J7o2mS3Y9GWmljT4n2XVI7xqkdT2tc+mdT+t6MtJKGz2XmTRRQvq0rkOy6xndEyUx7dbcG9KndW9G55NdT3YuSvS+9NIlkuy+6M+Q+DmRcD2jdIkkuyfx5+jnQOJ5QmYRYglPBoT3qACdGcLzkr0rSmK6tO6JpkvrejLSShs90iKz6RLJ6L70zmeG6P3pPSt6Plm6cC56ZERa6dI6l3g+nIueTy9dlPTOJbsGaZ2H9K4JIYQQQgghhMgc2R4Ca2dAaAKMH+wrQkgCwmxkJUSL2HYI6VChQoXUcEds8CmEEEJsL1q3bu0h1vD8ILweYcWEEEIIIYQQQgghouSpW7fuLfGft4CVlcQiz8reEjsLVscRz5rY5oSuYE8FsWNh7wriVROvm/0Stle8/V0R4oJTfrxeovsSCCGE2H6w+GHVqlW+twLfPduyUp5nscfQYYcd5vsOadW9EEIIIYQQQgiRM9jmPUCEEEIIIYQQQgghhBBCCCF2NXJECCwhhBBCCCGEEEIIIYQQQogo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jmwSQhQsX2mmnnWYnnXTSv44777zTli1bFk+5fXj//fdtyZIl8U85i7///ttuvPFGe/jhhy0Wi8XPCiGEEEIIIYQQQgghhBAiM2yTALJ69WobP368ffLJJ/b111+nHpMnT7b+/ftbo0aNtptA8dhjj1nHjh1t5cqV8TM5iw0bNthXX31ls2bNkgAihBBCCCGEEEIIIYQQQmSRbAmB1aFDB/vll19Sj++//96GDh1qv/32m/Xu3TueKntBIPjnn3/in4QQQgghhBBCCCGEEEIIIf7PdtkDpEiRInbKKafYoYceau+++2787GbWrFnj3hvHH3+81a1b17p3727ffPNN/Or/eeedd+zMM8/0NOedd569/PLLqYLHoEGD7I477rCff/7Zr3Xt2tXPJ/Lrr7/6M3hWv379/Fk9e/aMXzX3sGjTpo2fJ79jx461devWxa9uhs+jR4+2Zs2auUfLwIEDXeDhntmzZ8dTmYf7uvvuu+2EE07wayeeeKI988wzLtQEEIW6dOlib7zxhjVp0sROP/10mzlzpl/D0+Oqq67yezt16uTvSMbIkSOtadOmVq9ePWvXrp19+umntmnTpvhVIYQQQgghhBBCCCGEEELAdhFAMMgvWrTIw1+xH0jgzz//dAEAr5C//vrLKlWq5GIA4sJbb73loZ64995773VhY+nSpVazZk0XA1q1apW6H0bx4sX92HPPPa1ixYpWtmzZ+Bu2ZP369TZ9+nQXWRAxSpQoYXny5LGNGze6GIEIMWnSJKtcubLn7ZJLLrG+ffv6fUBeSNe5c2cXU3jnQw895KIKYb4oA8yZM8efRb7z589vBx98sJe/ffv2LrwEFi9ebC+88IKfL1SokAs6RYsWte+++87FkDFjxvg7vv32Wy//ggUL4ndu9ni5+uqrPezXXnvtZTVq1LAvvvjCBZdXX301nkoIIYQQQgghhBBCCCGEEJCrU6dOSTeYWL58uQ0YMCBNcQEQF/BEOOSQQ9wrIbB27VoXFjDu461Rrlw5P//II4/4xt6cu/DCCy1XrlwuclxxxRX2+++/22uvvebiw6mnnuriBp4b+fLl8w3BSTNjxgz78ssvLXfu3C6G4AXy5ptvWvXq1f35iSDANGzY0IWMjz/+2MqUKeN5Y/P2k08+2Y455hgXLQ488ED39Ljnnnvstttus1GjRtkZZ5zhAgPiTK9evdxzhDzNnTvXxZiJEye6Bwllpzy333675+Xoo4/2d+MR0rx5c88DAg7CyPXXX+97ozz11FPWunVrL+see+zhHh/so/L0009bnTp1XBh58sknXfC4/PLL3euEukbswFOFsiOC4AFDOUqXLu11J4QQQgghhBBCCCGEEEKIzWSLBwiiBIb9cCAIEJoJrwmElACGfDw68ApB/AA8Hq699loXG6ZNm+aCAEIDYscHH3zgYkDevHldqCAMFuJHVjnttNNcJIB99tnHxYsff/zRBQnED0BQOP/88+2AAw5wrw9AhOA658kT4C3Sp08f/xnIDx4diCFB/ADuK1asmHuJIIYEDjroIGvcuLH/zDOpB4SPiy66yMUU2Hvvva1FixZWu3Zt/wzUAe9CWCJkGKIOdYfwgbAkhBBCCCGEEEIIIYQQQoj/ky0CCHtXYJAPx8qVK+355593DwX2+sALAvgXoQDPiPr166cehJgiLBViCfuH4GFBiKizzjrLvTvw/kC0QATYGhA9oqxYscLz2bZt2y3yQdgpxAq8UgCvDDxQChYs6J8DeL0EEDDIK6IFeWTfj5tuuskFDEQg4F0BhJYg/sC8efNcJKlWrZqLPwHKWqFChfgnsypVqrjQwsby5JUwWwhHP/zwg+dRCCGEEEIIIYQQQgghhBD/J9v2AMGoHw4EA8QLPCcw7r/44ovxVOaCBob8Sy+9NPXo1q2bb4wePB7Y3Jt9LQj1hLcIXg88jyO6L8a2gIcGe35E84EQg/fHLbfc4mlWr17t/6YH4sbrr7/u+4KQPzYpR2A58sgjtxAw0iJskh4VRQBvD0SVKAgr1MvgwYPtqKOOsldeecU3W6cceNsIIYQQQgghhBBCCCGEEGIz22UTdMCAX7hwYTfs//LLL35u3333dQ8PPC0QORKPsN8IoaFq1aplbdq08dBX7777roerItQWe3lsK3iE4G3CXiPJ8oGQAYS0QsBJFELYByTAteHDh7vXCHl77rnn7K677vL9O0qWLBlPlTZsBF+gQAF/ZhBDgP1BgidKAO8RvE/YCP3BBx/09yEQvf/++75xuhBCCCGEEEIIIYQQQgghNrPdBBD22CCEFDRq1Mj/JZQVIgahoTDwA5uS49FQsWJF++677zykExuXX3PNNb75OWLFfvvtZ1WrVvWwUNFwVrFYzENnZZW6deu6OMN+JX/88Yefw5ODTdfxDAkeIITIwrOCcoT3EIIK8SHA+TVr1vjeIQgeiDzkkVBfbH6eEXny5HFPmRdeeME3ZweEEPZDiYo948eP9zBZ9913n18n7BWbzCMU8YywR4kQQgghhBBCCCGEEEIIIcxyderUKRb/eQvwkBgwYECqV0Yypk+f7h4JGP7ZkyIKQsasWbMs5fn+HMI54QnC/h7chyhSrlw5N/QjipAubC6O98RTTz1lTZs2dQM/e4q8+eabVqJECQ/7hBcJm3+zzwbeJKTjuYmw5whiyjnnnGN33nlnapgpRBdEDoSXBg0aeBnwtvjwww+tTJkyvik55UakwfOEfT14DvmdMGGCLV682ENxIXLUqFHDrrzySnviiSfcG6NOnTq+rwdlx3uEtNxDOp41ZswY99jgPQHqgzwi8DRp0sRFGUQiyk252DweT5MLLrjA9xlhU3fyx7PHjRtnxx57rNdX/vz5/T48UIYNG5YpDxQhhBBCCCGEEEIIIYQQIieSp27dupvdHRLA+wJhAU+JtPj9999t9OjRbpxH8Ige7PVxxx13WIcOHVK9NjDQN2vWzIUIxAYOrvXs2dPT4dXARuC8t1ixYvbZZ5/Z22+/bXPmzPE9OjDs4/UA7K+BAMD+G1OmTPH9OxL5888/fTN2xBmEhSCA8A5EA0Jcff755y6uIFq0bNnSBg0aZKVKlfJ0eFYgjuBx8dZbb9nUqVPthBNOsNatW9tLL73keS5durQdccQR/kzyitix//77u9hxyCGHeBnwOKE+uBbeE91YHa8T8kO9kV/2EGFjeQQf6oyN5KknRBJCi73xxhv20UcfuVDSu3dvu/nmmz0dTJ482QWnyy67zPMhhBBCCCGEEEIIIYQQQuyObJMHSE5n9uzZtmjRIhdBCG0VwNviuuuucxGiSpUq8bO7BoTo6tq1q4f3Kl++fPysEEIIIYQQQgghhBBCCLF7sd32AMkJEJrqwgsvtLFjx6buATJ//nzfmP3www93z41djW+++cb3CtkV8yaEEEIIIYQQQgghhBBC7CjkAZIObIzOfhuEriLkFmGo2NicUF3333+/nXrqqfGUuw7kmc3hCd8lhBBCCCGEEEIIIYQQQuyuSADJgDVr1th7773n+4wAYaWOO+44O+igg/yzEEIIIYQQQgghhBBCCCF2PSSACCGEEEIIIYQQQgghhBAix6E9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zbJIC88cYbVqtWLatWrVqaR9u2beOps5fjjz/eTj/9dFu+fHn8zM5h6dKl1rRp06RlP+mkk2zIkCH2xx9/xFMLIYQQQgghhBBCCCGEEGJHsE0CSJ48eSxfvnyWP3/+fx2rV6+22bNn259//hlPnb3Mnz/fFixYYBs3boyf2Tls2LDB87J48eJ/1cGPP/5o1157rYtAEkGEEEIIIYQQQgghhBBCiB3HNgkgeDhMnDjRpkyZssUxcuRIK1mypB166KF2ww03xFPnbGrXrm2TJ0/eoh4+/vhju/rqq+3NN9+0d955x2KxWDy1EEIIIYQQQgghhBBCCCG2J9m+B8iyZcusXbt2NmfOHOvbt68dcsgh8SubvSVGjBhhNWvWtDJlytjZZ59tn3/+efzqZnr16mVXXnmlCwinnXaalSpVys455xybMWNGPMWWkO6ss87ydA0bNrT3338/fuX/jB8/3lq1amXly5f3dKeccoqLE5s2bfLrM2fO9JBV5O3ZZ5+1evXqWaVKlbwcCxcu9DRbwwEHHOBlWbdunZczvG/JkiV24403et2Qn4MPPtiGDh1q69ev9+uB77//3i6++GIrXbq0i02UrU+fPta5c2f7+++/46k2h+Hq3r27VahQwY/evXvbqlWr4leFEEIIIYQQQgghhBBCiN2PbBVAMMrfcccd9vXXX1u3bt2sefPmlitXLr+GQZ5QUD169LCqVavaeeedZytWrLDGjRvbAw88kBrKinMY+tnfAxA35s2b52LJF1984ecCnMfwv88++9i5557r955xxhnucQE88+GHH/ZrP/30kz+L64SsOvnkk+2bb77xdAgPXCfvAwcOtLp169rRRx9t48aNsxYtWrhgsbWsXbvW/yVUGHUxbdo0a9SokY0ePdrfgcBRrFgx69mzp5clMH36dM/v1KlTPc8FCxb0OkOgIZxW8Cb56KOP/DmUmTKdeuqpNmbMGKtTp4599913nkYIIYQQQgghhBBCCCGE2N3IVgFk+PDh9thjj9kVV1zhnhx77rln/IrZfffdZ2PHjrW77rrLjf8IDS+99JJddNFFduedd25hrP/222/d0wFDPuLIK6+8YiVKlHCBIHhRwN577239+vWzZ555xp8/atQoFz1efvllFzXYh4TQU4gnr732mg0aNMg9LZ588kkrUqSIvfDCC/EnbfZO4Rx5e/DBBz3N7bffbrNmzUrT+yQ9/vnnH/vqq6+sU6dOLl7gdYJo8eGHH7qAQX4QZyg7+UV0QdxYuXKl33/55Zdb0aJF7dVXX/X8cO2JJ57wfUUCv//+u3vZUM/ULXU1ePBge/755+2vv/6ya665ZgtPESGEEEIIIYQQQgghhBBidyFbBBAM+3ggIFoQqonwTgUKFIhfNRciCEO1xx57uJcCYgOGeQSMNm3aeNis4I0BhJ9q2bKl5c2b1z8fdNBB/txJkyb5xuoBwkcde+yxvhk7EEoqd+7ctnz5chcgChUqZE8//bQ99NBDvik57yUcVeHChT1/hL6KcuSRR3oIKeCZhx12mK1ZsyZTG5gT4mq//fZzEYUDr44mTZq44IEAw34oPBNxCA8UvGAQaxBqqAfyRN6oCwQgPEAoc7ly5fz5e+21l4soPDPwww8/uECDp0jZsmXd24Ry82zSUT48W4QQQgghhBBCCCGEEEKI3Y1tFkAQP9j8m5BXCBWIHwgBUYLwgBBywgknuNAQjksvvdRFgBAqCo455hgPaxUgdFTFihVdxGBfjADnETwCIdxWCA/FZ0SGTz/91D1T2JCdMFyEtUKEiHqTAGGqEGkC3B+elRGUmT1LwkEIL/b/eP31123YsGGpghDPX7BggXutEHILDxHSf/DBB36d97F/CuViD5FQJuBc9erV4582e5lQr0899ZQdddRRqXVKSKw33njD6z1ar0IIIYQQQgghhBBCCCHE7sI2CyCIGoS7YiPuxx9/3GrVqhW/8m/Y9JtwTtGDsE5sSB72/MiIfffdN/5TxhAG6uabb3bBAy+QP//80wUC9ttgY/HsBK8LhAg8TsJx6623+h4neHgAggtht9iThDojtBYeJ+3bt/c9OwIIG5kVXuCqq676V70SOuvFF1904UgIIYQQQgghhBBCCCGE2N3YJgEEQz1hryZOnOhCBl4IUY+MAHtU4NFByCbCVDVs2DD1YO8LjPSEgAoQ1olnB4JXBGGzSpYsGT+bMYgy7LOBQDBhwgTfH6NLly5Wv379LfYn2VEQTou9PPDMYKN4RJJrr73WzjnnHA/XFSBcFmLJwoULtxBCOEdorAB1irhCiK4GDRpsUa/VqlWz8uXLb+FJI4QQQgghhBBCCCGEEELsLmy1AIJAcffdd7vXR48ePXx/imi4piiEf2LvD8IxsVk5nhmwatUqu+mmm6x27dq+YXjgyy+/dOGC8E6AIMIm3+x1wf4gmQXxgPBawB4ahJ/CC4TN1REXdjQhP+SF/UDID/++9957NnXq1Hgqsxo1avjeJuyrEjaHR/wZMWKEffLJJ/4Z2B+EkFi0Ac8g3BfvYO8P9gDB82XFihXx1EIIIYQQQgghhBBCCCHE7sNWCyCLFi2ykSNHuhCCYb5evXoe/irxYCNx6Nixo4e5GjhwoDVv3tz3/mjatKndf//9dvHFF28RAoq9OAgfdeKJJ/o10iOa9O3bN6mHSVrgVXH44YfboEGDXDxp3bq17y9CvosWLeoCzI6EclEn7AHCXigdOnTwEFldu3b1PUQoW/B8oV4QNBCWLrroIt8npHfv3nbggQf6dcBrpl+/fv4zaSgfm8qzeTrtg7iUuB+LEEIIIYQQQgghhBBCCLE7sNUCCMZ6PBDwVggbfCcjhHBi7w5CPrEZOWGbJk2a5CLEk08+6Z4k0VBNVapUcY+GUqVK2bRp0+zCCy/0PS2iG4CTpnLlyltsWg7kh83YyV94PntusOk5IbgQQt566y0XFPCqIHwU7yY0V7FixeJP2UzevHmtZs2aVrBgwfiZf8P7yQt7eWQEaa+//nq75557vA4Iy0WYKvYOQfDhXeQT8HQh7wgl3377rRUpUsS9YEiP1wjeNhxseE4dsZn63LlzPUQW3jZs/I4XSFpeOUIIIYQQQgghhBBCCCFETiZXp06dku62vXz5chswYICVLVs2fmbHcMUVV3gILEI9pSes5HRuueUWO/74432/kuD1gmCDwNOyZUvf3H1n7GMihBBCCCGEEEIIIYQQQvwX2GoPELF9GTVqlG8w/8svv/hnxA/2T2FPDzY5l/ghhBBCCCGEEEIIIYQQQqSNBJBdlEcffdR+/fVXO/TQQ+3II4/08F8PPfSQnXfeeb6PiRBCCCGEEEIIIYQQQggh0maXC4E1efJk+/333z38U+L+HrsT7J3y008/2cyZM93rgw3U2f+jatWq8v4QQgghhBBCCCGEEEIIITJglxNAhBBCCCGEEEIIIYQQQgghthWFwBJ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PkPcFP/B+3G2x6wFStWxc8IIYQQQgghhBBCCCGEECI9JID8B1iwcLHNX7jI1m/YGD8jhBBCCCGEEEIIIYQQQoj0kAAihBBCCCGEEEIIIYQQQogchwQQIYQQQgghhBBCCCGEEELkOCSACCGEEEIIIYQQQgghhBAixyEBRAghhBBCCCGEEEIIIYQQOQ4JIEIIIYQQQgghhBBCCCGEyHFIABFCCCGEEEIIIYQQQgghRI5DAogQQgghhBBCCCGEEEIIIXIcEkCEEEIIIYQQQgghhBBCCJHjkAAihBBCCCGEEEIIIYQQQogchwQQIYQQQgghhBBCCCGEEELkOHJ16tQpFv95C5YvX24DBgywsmXLxs9kTCzlSevXr7ONGzfGz+w65MqVKyV/SYu6E8lle+21p+XJkyf+OTmtLu9jmzZtssEDetkBRYvEzwohhBBCCCGEEEIIIYQQIi2yVQD566+/7ekRz9gvv/xquXPn3iUEB4SPTZs22j///GN58+aNn935kK+//vrLmjU7yRo2qB8/mxwJIEIIIYQQQgghhBBCCCFE1shWAeSPP/6w224fYKed2tz2P6Co2S7gcIHQMHfOXHvl1XHWscPllj9//viVnUsstsmef+ElK1OmjF3Wvl38bHIkgAiRvSDOTpgwwe6//3777rvvrEiRIta3b19r3Lixzxk7mkWLFtmgQYPs448/tvXr11urVq2sS5cuts8++8RTCCGEEEIIIYQQQgghskq2CyD3DBxs3a/sbAcccGD87M5n+rff2uOPP2V9b7nRChYsGD+7c0HQGD78Udtzzz3t0kvbxs8mJyMBpFChQvbnn3/GP23JI488Yu3apS+wZJaxY8da27ZtrUSJEjZjxoz42Z3D33//bRdffLHnKUC+zj77bLv22mutVKlSO8WQnRnWrl3r+bzzzjutVq1a8bOZ45tvvrEzzzzTfvrpp/iZLdnZ4ee++uorO/LII+2MM86wJ554wvbdd9/4lV2LL774wpo2bep95MADN89Vd911l7dLZvpNgwYN7PPPP49/+j8//PCDlS5dOv4pc8ybN8+OP/54W7Jkifdh5oQTTjjBBg4caPny5Yun2jVAOFq9erV71BUuXNjzmhbnnXeefZsy97755ptZ+h7Jbn777Tdr3ry5zZw50/vkueeeG78ihBBCCCGEEEIIIXI62b4JOgaydes3xD/tGmxYv9E2btxkmzbtAi4pcainDRuyp546depk3bt3Tz0w8O29995WoEABFwKyC/KMEMOxKxDycsEFF3i569SpYw8++KB169bN1qxZE0+1a0K+qc+swj2IHBjGL7300i3anWNXYFfqI2lxww03+PjD6wOvi48++shOO+20TItmGPc7duzoHlyU9aKLLvL6Z8xllaefftrFD7xP3n33Xc/P7bffvsuJH4B3ygMPPOAC1/fffx8/m5xVq1a5ULmzRbk5c+bY/PnzfU744IMPvAxCCCGEEEIIIYQQYvcg2wUQseO55ZZbrH///n7cdtttVrVqVTfyHXXUUVa/fvr7i+QEOnTo4GV/5plnrHbt2vbaa6+5J0JOBk+mXr16pbZ7OETmmDZtmntOITogEuK1sddee8WvZgzix80332yVK1f2z507d/b655lZZcGCBS7G1KtXz6pUqWIlS5a0/fbbL3511wIBDjEB7xf2MEqP0aNHu6fNzvT+IL94q+HRyM94pOCpKIQQQgghhBBCCCF2DySA5ADw9gjHjz/+aCNGjHAD+d133526In3dunX28ssvbxH256qrrvLwOxgGf/31VxdLuNajRw+/H2Mu4aRWrFjhzwiwqhtjb7FixTzE0fXXX5+ahtXer7/+uocIIj/sYdCyZUubOnWqXwdCV+2xxx52xx13WIsWLXylO0bSRx99dKu8YgjDw7vIM2VA/MGoTLmmTJniHjEYlCnbscceay+99NIWq8AnT57saTCAs6L/yiuv9LKzyj+A0RejN3nlXaeeeqq9/fbbO211O2Uhv6HdwxF47733PA37SGCop735TN0HCAl0ySWX+HMoF22B90EoE//ynNNPP93vpQ4Jp0ZbUrfw888/uwcSdY+IQBuGa4GlS5farbfemhqW7LDDDrMxY8Z4GCWM6HjwcB7xjj162rRp4yGLyBMePZkFT4x33nnHGjZsaLlz57aiRYt6HycsVQBRkHfR33/55Rc7/PDD/TP9ddmyZfFUGUOfo964N3ym/sNnysLnU045xbp27er9af/993ePE0KgAeUkPeOVOsPrg8+MWcoB9NMXX3zRxRGuESIL4Wvx4sV+HSgHdco+Joz5Y445xstfvnx5r/uHHnrI72W/E/KApwvvJn/XXXddqscObX/iiSd6G5CevH/yySep3jzUJW3y2GOP+ecjjjjC03FMnz7dz9Ge4Rz5ob6j9Q+U/6mnnrJDDz3U0zHm6B+0CdCnKlWq5PVAP6levbrlyZPH567Zs2f/q3+lB3kfP368z0N4rZBP9luJwrzYpEkTb0PS0fcI2xXmCPI7dOhQ7yvUK+VibkDcCWOFvvz888+n7iHD3MjcSdlDfmfNmuVeQpSXNMx5lJv2C3z55Ze+/wvvIE3NmjV9TEVDHFKG888/3/PKgfcRofECvI+5lfuZpwlbmDdvXj/wNhJCCCGEEEIIIYTYnZAAksPAOEo4HQxfhxxySPyseYgfQiaxd8SNN97o+0hgXMY4Tkz/KJ999pkbzlmJft9999moUaNSjaCAoRLjOaveK1So4HsnEFsf2FgagxwG2quvvtquuOIKNyaytwKx+AMYDjGkYqTFGIuA0rNnTzcqbgthdTcGZ/JJOV599VU755xzXKjB+Hn55ZeneoggbGAgRLTBqEgdIWwQvifA6nHEAQyc7du393xS/gsvvNDLuzNAKEK8wqgajpUrV8av/h8MnpQHLxnKT7sDbUGZuEbIMIz0n376qRtfgzEbL4nWrVu74MG9lJe+QLtjWCcPw4YN831mypUr52lpv6iBmjxh9O3Xr597JvXu3dv7G/3ijTfeiKfaDOXBcIwggPEbQzz7ECX2z7TAgE/+Eb+uueYaF0IwXNO/gnGd9sPojCGf5yNq8Zl253N2Qj1QH9QT9YtIhLcWnhFAW/DuIAQ0atTIPxOei3EB9MvLLrvMxRnECvaMYbN02iDa3ryLPhsM9byHvh8NyUVeMKjjIYWIydgdMmSI1w0bwSOOIQYyPvr06WNff/21j2VEVTjppJPspptucuEDEL7ILwdiEyAihHP8nAxEDeqDdqU/IATQP3h2NHQdP9O/GJcIC4hxCDyIuZmFOqIOyTtCLPMD3iuhjzIP0D+YF6hfxgn1hCj34YcfehrGCGOeexCwmjVr5nMK9zF/cJ46pW9Rl8yviEz33nuvi1qIQpSVMYQIRftQPwiGPI+9gJgPqWeegSCDwEIaoI8+/PDD/jNjk7kUgYw+y8E4oi8R6isR+gplpmwIMtHvBCGEEEIIIYQQQojdAjZBT3ZccMEFsYULF8aywvLly2O9+9wYW7R4cfzMlmzatCm2bt26+LE+fmz+vHHjxtj69Rv85yjc888///h12LBhc5rEI1xPxldffRPr2u3q2B9/rIif2flQjvvvfzD26KOPx8+kzcWX9Y5ddGmv2C+/Lo+f+TfU0zPPPBPbc889YyeeeGLs119/jV/ZzNlnn43FL/bBBx/EVq5c6W3VsGHDWKlSpWLz5s2L/fLLL7FjjjnG03zxxRdep1999ZV/btq0aWzt2rWxl156KVawYMFYhQoV/P7169fHXn31VU/DO2Hu3LmxN998MzZx4sTYihUrYj/++GOsUaNGnobnQcuWLf3zsGHD/LkcDRo0iO2zzz6xxx57zNNkxF9//RU788wzU5/z4Ycfxh544IHY3nvvHStfvnxs6dKlsVWrVsXee++92Ouvv57S9n94uXv06OH3jBgxwuvsqaeeiuXPnz9Wq1at2OKUfku5eR5pWrRo4e+6++67Y7lz54516dLF65Vy3XLLLbG99tor1r17d0+TFf7+++/YSSedFJs6dWr8TOahDkuXLu35KVCggLdHOF577bV4qlhs/PjxXoaqVavGfv/999RxQpsB+ef67bff7tcpU9euXb0N7r33Xk/Ttm1bT/Piiy/6derwjDPOiBUuXDj22Wefxf7888/YUUcdFcuVK1ds2rRp/vxPPvnE83bWWWd5/c+YMSNWpkwZr2PmE9K8//77fk/z5s1jq1evjp1//vn+Hs7T1/LkyeM/161bN1aoUCHvn5nhkksu8efSpswZP//8c6xKlSqe37ffftvTUH6O/fffP3bggQfGJk2a5J8Zj1mFOjnhhBM875MnT46f3Uy/fv18LJ522mleRspNXZP28ssv9zS8k3dfdNFFnu/rr78+NX/0TaAeuTZu3DgvE+OpWLFifoR3Llu2LHbIIYd4fxw4cKCPJ57BO3nO0KFD/b1jx46N3Xrrrf4zY5T+zM9ffvllbNGiRV5H1Dvl4rj44ov9OueA/NLm7dq18/OM8cT8QjiXN2/eWLly5f7VfswV9JGPPvrI88h1+nLlypVj33//fWzJkiWxihUr+jt++uknT8N7+VynTh3/ObM8//zzft+gQYN8fNMPmzVr5vmDMWPGeP1eddVVXmbGJvNo//79fR4Exj/PYF5g3lmzZk1s8ODBsXvuucfbg/zRl0nDuAjzK2OjbNmy/l7a6Oijj/Zy81zaiDn3tttuiz3xxBP+/TVlypRY8eLFvezUCWkYP6QZPXq056Vv374+Ptq3b+/9iqNVq1b+bq4BbUH+OdekSRPPL+Uln+l9TwohhBBCCCGEEELkRHaoB8i3331nXbpeaR06drOOnbpap85dU/7tZp27XGkvvPiS3X33QOt/x51brGyePv1bu7J7Dxs37nVfJTtq1Gi/h/vD0blrd5s8aUr8jt0TViLjzUGYE0I4hRXZAVY9A6Fe8I4gnBHhbfDUYDV4FJ7B6u0aNWpY8eLF3Vsgpa/Er25e5U2IFsJYsWIfNsRDVxGiZ+HChb46/IADDrCDDjrIvU8g+gzgOmF4OAhxw/XENJmBVdusEGeFM3sosKKa8lMOVl+z6hoPBco9cOBAvye8B2+Z9evXe1nxeKFsiXWHZwHp2fyZPBcuXNhX2K9bt849QXYG1BllZjV6OAhzlchxxx3nngeUi4M2A1bTA6vSCYtEmaintWvXevtBWAGP9wzXafNXXnnFvXVYVU6bz5s3z8MVVatWzZ+PZ0UUwvvgdYR3Ayv9SYMXAz+zIXW0vbmWO/fmKYmfc+XaHE4qs32CvNH/WGFPeCr6LqGjWH3P+ADKH+qA59Pv+My/2wO8SvDCoDy0GWyKe1OFd4cyh88coex4L1SsWNFDXFEmwicdeeSRPiYJFRWF/o53Bu/hGdE6hGg5oz+TH/oAz8QLgzqkvdlTJ1yHkL/wzGT5hWTnorDR+8EHH+zeCOQRTxTyTb+jX0UJYzJ459AXMtsf6J+Ej6I+GBshtNZbb72V2scZH4T6wrsLTxu8NngXoeGoZyDcHd5EeGvgeYOXDfMMHiC0B99LhNoDQvCF+RVPEkJgMaYYO3hucB9eG9Qz72Tc4plCH8BDilB81Ddp8B5h3uYc3lpAOC/q4+ijj/Z+xUF/p4zMU4mQd8Yk7cF9oa8JIYQQQgghhBBC7C7sUGvIvgUKWPVq1azmwdXdGDV3zlyrWKG81ahezYoULmxff/2NTZ06bYv9GVasXGUTJ37pRlQMX/PnL7SZM2e50axWrZpWs+bBfn+hwlnffDinQH0NHz7cjW0Y5Y4//vj4lf+DsR4DKeGqCGsVPTAUpwXGvbQMmckgvA17iARjKmIEhr3tCaG83n//fTcOEpoGQyPGWYychK7B2E9IG8pKKJwoGEnpV8E4nQzqjjrAEJlYd4Sn2RlgYMUQ+9xzz6UedevWjV/NGIyy1BEhdxLLRP0B+xpQLwhriWkwYAN9jz6SWaN0gPRZ6VdbS1bz9V8glCk76w8xCuGUTcL5lzbGyL6jCCJLdpYJcQ4RgjFOCChEhLlz5/o15glA+EHoIewaIh1hvwgBxn4hYd8i5i/Eiscff9z3IyHkFKHB2A+H7zHaI8yv99xzz7/GCu9AfCDU3Lhx4zzEGXlCcOQ9iDSUH+GF+8eOHeuh3Ai9R2gwRAzEvbTYHv1BCCGEEEIIIYQQIqewQwUQVn137drZunXrbDVqVLfSB5Wx9pe183OHH17HjUBuzIkYcnKn/My5XLk3n8ud8u8BBxS1y9q3sy6dO1rXLp38qFKlsl/fHcELAWM4q4zZ+wBDGAY5DozTgHEPTw9WQmO4Y7UzBkG8CLgvChvuYvxmDwhi2uP1kNmVw8SoxyiOEZ09QDAUBi+R7UWdOnXcswWDLZ4eYWU7ngp4ILCCnr0DWFWNp0cU0rOyHmMnxkzqLLoPAbD5MmDEJDY/BlJWiFeuXPlfgsp/BVa90zdYHc4KdPoDe3jgycHG1UDZ6Ad4A7Rt29bTsE8E9c3Kd1aVk549N9hDgrR4W0Sh7fECYnU63jakYcNm9jtg9X12Gm3POussb0OM+Ag8eDexqTQb9dMHshP6OEcwPmPQpu+Ez9kFe0lgyGeMU3fUNWViTOKpkV3wXMY9G6hjoGeOCPuQJBLajLFOmckX5Q+EuYe64Aifg8hBv6K/sGcF9yJKsBcH70uci7YFPM94PiIefZ0+gUjBXBb2NcKrC7GBtqTM7EtEP6JswQMKAZA9S5gr2FflpZde8jHAnjl4FjEOGDPMr2z0zzzDWGEOZO7AA4s9RjiPIMwm6wgbYQ+cZ5991vPC+xBqeT7zDGI1++swh4XNy9mknrxOmjTJ24t9X9i3hXIee+yxnkYIIYQQQgghhBBC/J8dKoBgOMM4zb8bN2ywTRs3We5cuVPPBVtobNMmN1i58T6pfTSWakzbtGnzSvJglNvdIFwYRjmMYRgQ2TQaD4xwsOIY4yQGOYzRGPL4mY2pMaYl2wQdrwaeyebDwUCOkS8zENaGtmAVMwII4alC+C0MdzsSjKmEs8KATOgahAs8ZSDkBQMl4YXYRJzr1At1EoXNvxGKXnjhBRcAqFfCQrHx8MSJE+Op/ltg7EUwYpPpUCZWo2OARUAANipHOGCjajyLrrrqKg/ZQ12yKfc+++zj99A36Cv0GbwHwtgENno+4YQT3PhMfZEGMYV24TnZGZKHvoYww0p7no2ggxcQYYkIE5SdsHqf8GGzZ8/2z4MHD/Y6jIbvyw5oA0RLykLdMRbxrkI8QoDLLvCoQxxgrNKGGOtffPFFv4Z4EaCtEQIQAyk/44U5JXhUkDbMPYwxvBj69+/vfSh4VPBswkQhEIR5BgM+Yk92iTrkA48w8sC7Ed842DycsFqIYwgwhGObMGGCe0JRFvo43hb0bbw9AA+QN99804URBGbC+1FPtAtCFHVCmfD0YO4M8wjzK2VHUCVUFf8+8cQTPg569erlz1m6dKmHaWPORDyhvyJ8MEZIw4bqCCsIU0BdsZE9ogl5pn9Q9+QVIUcIIYQQQgghhBBCbMkOFUAyIk+e3Pbzz8ts8OAHrF+//nbbbXfYs8+MciEEoSSwdOkyGzhosKe5td/t9uZb78Sv7H5gyGMFMLAynHBQrGoOBwZ6DNIY+p988kk3BmPgw4CG4R+DHsa5KBjbCGVFPH5Wg2P4y6yhmpXLeFtg8H744YfdOBg8KFhVvSPB44i8YBwkxM3333/v5YVgjCX81+jRo72Mb7/9tu+5kBhCDMPkU0895QZLykC5KN+QIUOy3bC+o0AooE4wrNNvWGlOWxGyJxh+CalFn8FbhLphFTrGY4y6GH4RLjH8UqcIIvQrRIioGEnfYtU79+CdQbgfDMf8myxU27bAPhKUCS8fDM14MCHC8S5ChmUniGGIaYTmA/oQ4w0hMjvBswmvBEQHykGYO4QHBBc8W7IL3sP+F4iGvA+vAwzsQFioAG2OeMY1vA8eeugh994IgiJia5h7+BlxlTZhzIR9WE4//XS/D0GWMv3+++++3wXlQoTJDsg/Agd9EbEogGhEGZnbCI/VoEEDD4HF3hyEuGJeRBQZOXKk1wkwNzAu8ORgfmUPEcQN0iMQ8g7EG8YKfRAPDp7DHiKISYjICD7MRQhDCLLUD149ffr08fBc1CvPYp5BcCVsH2moP8S2EGqP/BOOC+ERkfnll192IYl/6SNCCCGEEEIIIYQQYktyderUKWnMFlbu4k2AETmzYFS6+557rXPnDlaqZMn42X+DQb5nz162dNkvdv+Qe23//ffzezt16mrffjfDV9IihsDatf+4oa1TpyvssvaX2h0D7rIxY15INcBifDr11FOsW9dOnj4ZX3891Z548mm7te9NVngX2SsEUeehhx52g9+ll7aNn01Oq8v7eJ0NHtDLDii6ZYgYQsy4p0waIFwE8YK0PCeE6YleI9QVK5NZDU2IorDHQ6hjCO/iM+fTOxfew/P5N/zMQXo+R58dzkXzlBHJnpMI10NeSMPB5+h7CMHDCnREAYy2GOsHDRrkBkv2EAlwHwfwHO5P673pEbwhWOmNx0xWoByUGxAs0iKky6g+MyoTzwl1COF6NE30GbQF7+V66A8QnsG/ie+JtmNIk/hz9H3pEX0PpFX+ELIpK8+OEvKcSGgT8sARrYdwLjFP4Vlp5TVaJp7HkZguWoeJ5Qnv5Vp4VuLP3JPsPXxOli/Oc0DIT3hvqNtEonlLfFf0fgjlifZxnksanpMZ0qqTxPqO5gWS5ScxTbg3SmbShOscPD+8KwppOCBZXiCaJq33cCS7JoQQQgghhBBCCLE7sUtZRjBwlStfzoY+OMSeevKxlONx69O7lxvBCIsFmIEQZR5MSfPMiCc9Xds2u2/oDwxj1E9aR9T4RVqMgcmuRYk+M2p4C+ejBsi0zoX38I7ozxA+R5+dmCYzJHtOItG88C/Pj76HsDSE8MHLgVXt7O3BanW8CNj0PEq4NzwrvfduL3hnyEN6hHQZ1WdGZeJzNA0/J6aJXg/v5VlROB9th+gzwvlomsSfM0v0Po60yh+uZ+XZUaLviB6BUCekC4RziXkKz0orr9Ey8W+ydOF6svKE93ItrZ8h2Xv4Odn7wrWQNvrecD7xiKZJfFf0GoRrUULazBKekdazQ7mieQnvSLwnMU2yOslMGs6FNPybVprwjGR5gWia9J6R7JoQQgghhBBCCCHE7sQuZx3ZI08eK1bsQN87oHTpUlaocGE/H11rjWHngKJFPV2JEsWzNRSM2L0g1v/AgQM97BebEhPrnxA9hADLiveTEEIIIYQQQgghhBBCiF2LnSaAhDAhUcK56JVYbLPnRzhJEkIILViwwGPKs6/D3Lnf+0p+sfUQUuzTTz/1sClZDcv0X4YV1oT7GjVqlO/fgBcS8f85l2zldXaA6ILQsjvVsxBCCCGEEEIIIYQQQuxodpoAQmiOPHsQ3mPzZ8QPPDv22nOvRAXE9tor5VzuzQlzpfzLhsvXXNvbLruso11+RWfr1PlKmzRp80bgYuvB4L+9jP7/BXZk+XfnehZCCCGEEEIIIYQQQogdwU4RQBA/Wra80K64/FIrUKCAn+Pfbt26WJcuHbcIaVWtWlW7+aYb7KQTmvpq/TNOP91uu62vXXtND+vR4yrrcfVV1v3KLp5OCCGEEEIIIYQQQgghhBACdpoHSJ06ta1B/fqbvTtS4N9jjjnaGjZsYHvvvfkcEJqpefNmVqlSJV81X6vWwXZK85P9HMcpp3CcbMWLF4/fIYQQQgghhBBCCCGEEEKI3Z1dbhN0IYQQQgghhBBCCCGEEEKIbUUCiBBCCCGEEEIIIYQQQgghchx56tate0v85y34+++/rWnTpla4cOH4mYxZu3atTZjwhdWrd4QVjOzjsbNZunSZffPNVGvSpJHts88+8bM7FzZ9nzx5iu25554eDiw9Xh73nqdv1rSB5c+XN352M8uXL7dnn33Wvvzyy5TnTf7XsXHjRitZsmS2bro9Z84ce/311+3zzz+33377zUqUKJEaygxWrFhh7733nn344Yc2c+ZM39+FfhTNA33l448/tnfffdemT5/u9UC4s6zkc926dSnt+o29/fbbNmXKFH9vqVKlfK+YKD/88IPnd8KECbZmzRrPLxvuR/nuu+88DfW4atWqf6WhHr/99lt77bXX/F2rV6+20qVL+342mSU846233rJJkybZ77//7m1D2eGPP/6wp556Kmk7UoYqVar4+yjDZ599ZuPHj7epU6fapk2brFixYlvkhbp4//337YMPPrAZM2ZY/vz5rUiRIpmuX9r1hRde8Hrg3pdfftmfX7RoUZs2bZq3a5kyZbJUfpE2jAHatHz58v/qmzuKUaNGeR5Cn6O/7LfffvGrOw7GyUcffZQyby/1PpYRy5Yts5deesnnj+j+UWLroQ0++eQT+/nnnzPVBkIIIYQQQgghhBC7KhJAdhLZJYBgqB43bpwbC3/99VcbNmyYLVy40J/LZwzWwXCeHXzxxRd24YUXumFs/fr1NnToUPvrr7/sqKOOcuFhyZIldsEFF7iYwGfyhvG8YcOGnpfA8OHD7aabbrK9997bjfhDhgyxGjVqWIUKFeIp0gej/4gRI6xjx44uhFD+++67z0UF3hVEEAQS8oPBHrFo4MCBXjdHHHFEahoMfRdffLGLGn/++ac98MADboQ+/PDDU+sNwzBpfvnlFz/IL+kbN27s1zMDgkSrVq1cYCEvtBViEuOM961cudJefPFFb7dw8C4EHur1jDPO8DHWuXNnfz/lmDt3rpebNg775FAH559/vr366qv+XIzZTz/9tDVo0MCNxJmBejj33HPtpJNOcqGnSZMmbgw/8sgj3VDOM48//vh/iU1iS+iXjIXq1aunOwYff/xxH0tnnXWWFSxYMH52x8I4Ze5AnHvwwQd9TB988MHxqzsOxvPtt99uP/74o51wwgkZinZff/21XXbZZXbYYYd5PYtth7l9wIABNm/ePDvxxBOzJEwLIYQQQgghhBBC7Erk6tSpUyz+8xZgoMUAUrZs2fiZjGEF+z0DB1vHDpe5sRuj/c4Gw82MmbPs6aefsRuuv869EXYFNm2K2RNPPGF7772PtW/fLn42Oa0u7+MG/8EDetkBRYvEz26GOuZaAGM6x3XXXeefKX+i4RXDPYZ02igrhq0NGza40RtRbOTIkS4m4QXSsmVLFzpq1aplvXv3tmeeecbP491APzr77LNdlMCoyfsQ1zDWY2Q99dRT3diGkIH3BfcVKlQo/sa0oQwY5i6//HIXFXju2LFjrUePHu6lUbNmTfvnn3/soosuciP0m2++6Z4MCAF33323vfHGG1auXDk3tiKG1K5d2wUJPFkQDrp06eLCSBBkmjXbvBH/nXfe6aLCHXfcYXfddZd99dVXVq1aNU+TETwDweSqq67yZyBstGnTxkUP6gdYeR2FMiB8IHrwLyIKZaKMderU8TT9+vWz2bNn26OPPuplHDx4sN12221el+Qfj5F27dp5/sl3Ztuc/vHQQw95nosXL+5G5nvvvde6detmVatW9XIEAYR+iIBDW2ZWZNkdwMsJIQkPnrx5txQvo9DuiF3Uc1bGZHbCPEI74qGEyEl/Ou+88+JXdxzMTR06dPB+xBjLqD7I86JFi9z7Sx5J2QPzDnMgYtw999yz0/qkEEIIIYQQQgghxLaSrQLIihUrrU+fG61Q4YJuiI1FDPM7Cwxiv6eUZe6c761uvSNsjzw7J7xMIhiUvpk61U5u1szatGkVP5uc9ASQRI477jgXQPr06RM/syUY/K+88ko3jiMYIAJkFkIpNW/e3IUCjPmAB8qZZ57pBwazG2+80dv+lls2OxaRb/KCBwXGYMo9ZswYu/XWW+2dd95xkQQwurZu3drFB1aeZwReJ3g+tG3b1o3G8NNPP9mhhx7qz6cOFi9e7Pnl/XhEAN4RCCfk77TTTnOPFkQYQugce+yxngZjNfdh4G/fvr2fQwy49tpr/QBCS7Fan5BVCBOZAQGoRYsW7q0BeHWwwh7B4pJLLvFziSDUICoheBCKBs8LRBCEniA+UGc333yzhx3DS4PyI/ogVADCFc9ArCHkWGaNxMccc4wbogmvhYiFNwiiHXV+zjnnuBATDKN4taTMJd5HyGto14xADHvuuef8XdQLq/l5BqIaIDgdffTRXm7OkRfqnvY/5ZRTPM2gQYM8DWGTENIQ0MgDBnGELUIk0b/oAxl5gCHgvPLKKx6KCg8b6p8+jAiE90vU44UQb3hLIMZVrlzZ+8z+++/v1/A4ev75530FPf8y5nge0PdCG+AFFaCPIeYReioKfRYvku+//97FR7wiEBuBvFEfeFIhGCBEYrymPujPCG0BxvzEiRN9bj/ooIM8v8naCbGQukomgPBs8kIoN9qesUrdhLIBXiR4CSFOkjfCyyH+ML7DWGXeYD7AQ4s6Y94KZYoKINQHbUB7M24pV2iDxx57zMdqgHGI11aA+8gndU/9AGMB7zPqGJEHaHPqhvbk2XhKcUTbGnGP/NLe+fLls3r16ln9+vVTn5tZ6N+MQeZhnkHb0nfIdxhLjFPmRsrM/EA/D8I9fYmxTf2EOif/zIUInMzDmYEwfvQn5rAQvhDBl/pkjoJEAWTWrFkeFu/000/3tgr5FUIIIYQQQgghhNiVydblsqzEzZcvrxvFjm3YwA1wO/to0KC+nXnm6darV09r3IjPx+wSR/36R1vZcmVT6mzHikTBaIXRNqvx/THIYWyL3ocXBwY7QmJhDEQAwTgfwNCHARrjXACjH0a3YDzESIwggnEVQ2NmwAiJUT8YVAHjHMbvELMeYydHMEoDRkMMq+xjQX8l1BOr70OoN37GmEieMDQG6EsIKuQRMOpSNgSXzHL99denih+AgRYDdXphe/r27euG1mCoxlsFESZqnEUAOeSQQ1KN+xitg/gBeIAgIFCGrBgtqTe8EjB8IiTQZygz9UIdRp9Ffqgb6jPRgJ8eGPAxqCNEAeJNyDvhvfA4QVzBaI2oAJzDkwVoR0QZ+g1CCCIY0A8RMgBhBOM178oI+gvC4NVXX+1iCmHIMOIj+mBMD2B8R7Ti/Yg49F+ENuoaGCcY8jl4L/+SjiNKOI/xGWGRvVuiMOZ4Ll4+1C0CBwZxhAygD2O479mzp4doYxx++umnnl/OBxgbhILjGu8jFBwGboSIrIBgg9hGveB1gUBIOLYoGNExmiN44HFFvyGcFXkF2rNr167WvXt3F2PIG4Z7+kEUQuNh6OddCKiUiXMB+htlYazS9ogpUWgDRHzaKED/oP/QzgHEBjykFixY4H0O0eX++++PX93cRozDXr16eX2xlxBiHG2eFWgPvIEI3Ye3JPMXIhHzZ4C+itjIOd7FnMF8RFmAMlMmxIsA3l94tWWmfwcQYvA8C88F6hjhKsxxUWg/RDHqCmFR4ocQQgghhBBCCCH+M+ABkuy44IILYgsXLoxlheXLl8f6XH9TbNmyX+JnRFps3LgxNmzY8Nijjz4eP5M2F1/WO3bRpb1iv/y6PH4mbZo0aRK7/fbb45+Ss2nTJj+yyqRJk2IlS5aMff7557F58+bFWrZsGTviiCNi1apVix1//PHxVFvCPQcffHBswoQJ8TOx2NChQ2O1a9eOLV68OPbZZ5/FGjZsGLvoooti+fPnT6mPR+OpMgd99KqrroqdeuqpsXz58sWGDBkSvxKL/frrr7F69erFbrnlFq9v4J1169aN9ezZ0+vg3XffjRUuXDj29ddfx2bOnBk7++yzYw0aNIiVLl061qJFC78HZsyYEatQoUKsefPmsdatW8eKFi0ae/bZZ+NXMw/vv/baa2Pnn39+rGDBgrG+ffvGr/ybt956K7b//vvHpkyZEj/zf7788svYlVde6WUpVaqUf45CeV955RVPU7169Vj9+vVjP//8c/xq5iCft956a+y8886LdevWzevlq6++itWpUyc2ceLEeKr/s7X9qlevXrHu3bvH1qxZEzvzzDNj++67r5eZtqEd/vjjD+8jgwYNii1dujRWpUqVWK1atWI//fRT7Pnnn/drf/31V6xs2bKxl156yfsmdduqVavY6tWrY3fccUesX79+sQ0bNsTfmDY8h35dsWLF2IIFC7w81CXvGDhwoD9jxYoVPj/2798/tczU/3777RebNWtW/Emb6+ODDz7w85QtpI0Szg0ePNjbaf78+fErmxk7dqyPL/of6XjOGWec4e3OfEt+brjhBi87/Tc876STTopdffXVsbVr13qZunTp4u0ZrvOe4sWLxz755JP4m/7PG2+84W3w3HPPxc9s5scff4w1btw49vbbb/sz1q9fH7v++utje+65p78j8OGHH3qZ27Ztm7Tc9MsyZcp4HwrX6F/0s5UrV8b+/vvv2CWXXOJtQD5DmmOPPTY2YMAAfy+E88xHlCVx7uDdVatWjd18883ehqQdNWqUn6PugD504IEHxh577DGvS9Lcc889Pu7C99+iRYu8PJ9++mnqOxm3p5xySsp33TJPkxHkhTmqRo0a3id5BvVZvnz52MMPP+yfeU+5cuW8rWg3zn300Uc+11CnwL3cM3z48NS80C8rV67s1zLLI4884vPbn3/+GT8T83HC/EYb8P727dt7H2LeYF5k3P/www/x1EIIIYQQQgghhBD/DbI9YHrKM7dYVSqS4/W0Yf1OWUnLO7flvePHj/dwR4RHY8UwYbQoTyKEMmLfCPa5iIamAVaBs4r/mmuu8VXe0f0ksgKhYQgTg5cEe3GwQpzV1YBXB2Gb2MeCVd94F/AeVvInhv7Ci4J9NthImdA/hFqKwupyNgMnVBNlIQQMoahYHZ4V8FzB44NwSuxTQl6iniYBnstKcULxhL0+ouCdQbkJC4RHDqvco6vaaV+8RkhDyCTG5PTp0+NXMwdhklj5zd4slPvAAw/0EEB48CTbS2dr+xX1wXPxBqAPkF/eSZloU9qR9mXlPX2KfFEu8sY5Ns8nxBIeLpQRbw/akTBT9DPqGA+krPQvQnzRR0KZ8Nxh1f3GjRvdy4h+X7duXfcKuOKKK9yjAu8YPIMC0foIP4fPgbTOB/CgoI0rVqzoaeg//fv397LPnz8/nsrs5JNP9jKGZ9G38HYgT9QNHg2ELrrhhhs8v4Thoo/hPZBs7CYDzyrCY+EVhPcIcwDeMZs2bdrCIyFA+DLym1g+vF0IP4fXUriGpwMeIdGQUoRnirYBfWHOnDmp++SE8xzJ4N2UF68F+hZ1gRcGnjthnyG8ffDC4mBeIy31xXjBWwbCmGVeoLz0KTyE8Dxi7GUG7mGc483D2CHPhDzDsyqAFxT5ZI6iHkjD2Kee8DgC7qWeyCceQRx4jeA1lWxMbit4FOGlglcIYQIZe0IIIYQQQgghhBD/JbRjrMgyhL1i/weMi0EowAgdhf0tCCtDqCTC5IQ48wH2CcD4+vDDD3toFQx+hKeKhrTKDAgBl156qQspTz75pL388supIWUwaoYwMwggGFkxEhOiLVHgePzxx92ISHgpngkYXAHjJUZJQghh8Mb4S/gbDIIhzFJmwZiPIMS+BBg12Q8AY2YihNvCIBoNJxaFzc0RlwhHRJ6HDh3qoYYCGE8Jl0UaDOYY69lQGmN1ZqEeCH9FWCbqDQEEgzFtFTVUbysY9wk9RMgf6oe9KYLYwV4ugCEYcQGBA6MxAhQhixBOEEeAMnKOvVAQUagD2g6hgHdsK1GxCwGBPSQQVzBkU1dpGeK3BcQ8nh8dP/RLDPQY9NMDo3UQNx544AEPrYQ4hNGecbk1G4YT1ooxQF3QH9jvJ61ycy0ZhK2ivqKCFM9if4+M+lVU5MsMiCj0X+YbwokhrLF/USg7gikh+hjThI7joHzkkdBbQJ8kPBnlRBirWrWqp1+zZs0We6ykB+1FewThJRnkD3Enuu8Wogb7cARRFwgXhhBE/hgz9Hn2MdoeMMexnw4CF0KQEEIIIYQQQgghxH8NCSAi0yBQYLS87bbb3BDKSmkM6hglS5QoEU+1ec8JBAKMrHhdYECMgiGNld0IKaxU55kYHPk3PQNhlLBCm3cB92IUZy+IsA8EkEfywn4FGNkRBFg1zd4dGDTDSmtWq7OJMp8xQnIEMSastOceDJ4YT/HgwCgd3V8gIzA+B0Mmz8CQjREbkSERVqNjaI2uEAeEEfZ/CIZt2oTV6QgDwUDPz9F9BTBE4w3CyvvMrvYHRAcEBgy3/ExbsQJ+3333daNsdoE4QTkwtiK0IHpgsMbrJngO8X7EDMQNPD0QOygjIgkr5AFhizbGyM0+GXgssDoej4Vkm31vLRic8QBhHwv2cUFgQqhK7OfZAW2HAZ/+HqAvB6+FzICRnPwi4NEH2EMC8RLRISvg8cSBWIh4xzyAV0lm8xFg3DAGo2Icxn88JIJ3R3bBvjjHH3+89xvmC+YpNrgP8Jn+Rz9i7uBASGRc4mkB5I257JFHHvH+hScI4i37gOCxkRno3+SFZ6UF9cK8gNdFgDHNPVExCfEIjyTmCMrEWMhqWzJf0qcymg+oK0RP3onnEPUjhBBCCCGEEEII8V9CAshuBkZHDGeExMmqsbFy5cpuMGSz3LD6HHGAo3Hjxv4ZIYMwL5wbPHhwUqMwK/wx7LFZMgY4DHGjR492w3p0k/D0wICKJwUhbYIRD2NgdBP0RDAs4jGBt0oQbAiVhHETb4uwuhxRg9XVDRs29M8YAak3zgejLQZVyor4kFkI9YWRPzwDcSEIGFEQdVixj2dM4qprPCMQaqi7AHmPboKOgZpV4hi+gbrGcJvVTdDJG+8n3BQQ/gZjN8bYxHA71B3eMIhaWRFZgLagHTDSUw5CjWEMxrjMecBIjSBFORC6aBM2dkfgQigC2hWxABGLPHMQRoznJRqI6ft4H9F/oob4zEB/5f6oqIIokp5xOFmIqMyApxV9LbQ3bYknDxtRRw356UFeaR/uCSAwBQ+HzJIoUjIHsAF5Vr0y8PRgM3eEqQAeTAiV6QkEWwP5RaRhg3XClDH3REVWRAxESebEMB/ShwibF8YPXj6MRdoQbxy8LRBHyH+iAEIdMQY+//zzLcYB70T0RTwhDdBfqL9AvXr1fL6kLoLghdcTm/8jOAcYk5Tj2Wef9bHOz4yDZJBm5MiRqeJoAKER4TVseE6eEGgT4dmUF9EMMRGPuiA6CyGEEEIIIYQQQvwX2CkCCIYmDDxRw+NmQ/iGfxnTSBMMjhAM5skO0oT0UeNTuAdjD0a7xPfyzsR7wnOiaSGkTfaMrBoCdwbUwe233+5hk6JeApkBw9tNN93kxktWA2OIxYDI/gPBUwHjH0Y5Qky98MILniYcX3/9tadBcCA8FnsIkBeMic8884yvKOdaZkAswSiICEI8fla0YyzGUwADaxQEG0JksZ8G3hEYWoMBn+ewFwmGQvLBz+SL54YQWBgvr7vuOuvbt6+/izoghBUGdzwNMgt5wIBI+ByedfHFF7sRG0EjCsZYDJJ4NCSGKWrUqJHnC8HpxhtvdM8D8kMYsOCVQf4RAWgX6hRPBQzApE98XnoggGCQ5V0IJ4hTCBP0g0SDK0Zj3tWzZ083GGcVysW4IvwP70LUQHCJCi3UB+IWbUabMO7wEAnCD+IMocEIiUU5yS/CAaHAKEsUjMq0N6GseG9WIA/0M8Q0+h3tyjhInCsAozflaNGihY+Bjh07uvdAIIwNQqFhcEeUueeee1zcAQzQlANBi3dhiKevYpBmVX5mIOQVxnW8nAjvxEG/DXNqAA8H8oLXFvMkK//5zDiGsA8M5WXcEloO0Yq6js6dGXHcccd5O9GvGAeEnUKcYHxmZR8LDPvk7+mnn3ajPN44fKZ+oiCYIazQL0NfDlC3jGX6Am3Tr18/r3NEiCAOIPzSfwh/RZsTDo/0CJeIa1GmTJniY4B00f7AeKG+mH9oS+YZhBn6YYC+MmTIEBdJCBvIeKVfUT/UWYD8I2biDcZeMPTFZMIm1ygbdUxIwiiUiX7RqlUrzwtzBR5XyeDZjKnhw4d733j77beT9nUhhBBCCCGEEEKIXZE8devWvSX+8xZggCUUTVbCurDKdMKEL6xe3SOsYMF942f/zdtvv2vDH3kM5cCNPhjQli//w+4dPMRmfDfDatWq6QYnjGpvv/2OPTz8Mfv556VWrVpVW7x4iad76813bPx779v48e+lHB/4z8Aq/2dGjrJqVau6MQ3D14cffmSPPPqYjRz5nH3w4Se2+s/VVq7sQW4k/uOPFTbk/gdTnvG+56VIkSL+nC8nTbYHHhxm++5bwMqU2WzkYsXuww8/ai+PHeer4DmPceiPP5bbffc9aF99/Y0dkpJ3jMQZQdkmT57i5axde/Mq97R4edx7nr5Z0waWP1/ylb4BDF0Y/MKq+ESoa8qN4R3jWlYM4oDBkJAyGO4wsLGZMQZBjNLAymfqkHphhTmrpMNBvkJ8e4zZGOyJwY/hGmMfK40zmx/SYfxGhCAePuGRCPGDMS/RawKjIyFuEEgQPxLDIWHIxLhLXug/PAdjaNTIz7vCpuX0A9JgLM3sJshAXgmjxUpyjN0IH3jJJIaTwkuE92GkTqwP+h17GCAwsYIbIzYGVwzjIRQRhnGMq9yLsZ1xQL1Q58kMpelBOKAmTZq4Bwb9hjBFfA6hqQK8m2dTRvbGyOp7aDNW61Nm3sMYYjxi3A11wFhBfEDQCOGEMJrzTuCdiJCUk/xSV6zQp4/yrCi0G2UjrwhKIb+MMzZ5x0BPewPX6Mu8G6GP/DE3IgbQt+jvGLzpQ7wnahRn/iRcGoICXiJcJ39hvGBUZmzQ11iVT554Pz9TBsqJJxJ1gPcLXhyIHwhGIc+IT+QFb5lwjmcgJiJ8kF/qiedh5ObdiCmMY8QZDu7DC4s8Ugd4z/BO8kY9kmfyyBil/9OHGc8IqaSlDcJY4HsAQQIhgTZNhLZmjxbyTH6oL8YlRnjywftpN+qKdwQYM5SfPsFzX331VZ+HqFvakD5DfuknwXsLgqhCHhGiovA+yobnEWIZ7yBvjMvgNUS5TzrpJK83xj/vDnNJdI4A+gJtiIBKfYf2APoUYze8hzGLJxt5ZzyRlp/pL7Q1ZWEPEwTMRGGIuka4YyykJcIiEtIWiBeMWeolwPMIncUczh4oiDKIqPQV6oMy0gbM14wD+gL1x3Xyzr1hvhFCCCGEEEIIIYTYlcnVqVOnpEt3MX5gaItuyJoRhBK5+557rXOnDlaqVNox9xEchg9/1A0rQ+4bZAceeIAtWrTYLmnb3koWL24PPnifG4VXrV5tPa7uZZMmT7Jy5cra0AeH+P2PP/G0bdyw3r76Zqot+mmRNWnc2PLlz2tNjz/O5s1bYKOee84eevD+lLwfZKNHj7FhDz9iBx1UxurXP8bmzJlrn332uV3aro1ddlk7NzJdcUVnW/jDj9au3SWedwxpL738it1xx13Ws0d3O//8zUazGTNmWpcuV7rB8dTTTrHe1/WyvHn38ZW4bdtdboULF7KHHx5qRTIhGmG4fmjYw5Yvb76U97aJn01Oq8v7+IrbwQN62QFFNws0QuQECMXEKnQhdjeY0xFwECzDfkP/FRDm8FoSQgghhBBCCCGE2NXZKQLIAw8Mda+OffbZ27p372YXXXi+LV7ys7Vtd5mVLF7M7r9/86r4efPmW8dOXe3QQ2u5+HBdL8IY1U8NvzF06DB786237YnHH7WiRff3Vap4lrz40sv28ENDU55RwDp17mYb1m9Ieed9VqzYgS483HDjLfbll5Ns+MNDrUCB/NahQ2dbtHiJlS1X1u679x5f6T32lVft9tvvsGuu6WHntTjXVyWPHfuqCzd16hxmCxb+aPcNHmgHHFDUvVIubX+FCyAPPfSABBAhMgnjKoQaEiInc99993morxNPPNE9RQgxhncGYa8SvcD+C4TQc0IIIYQQQgghhBC7MlmLf5RNYPTMny+fHV6njo0a/Zx7fxAo5P/BQjanYYNYwtyc0vxkXyGLaAGE5+DYsIE9Pzbvv8HnEG6E/+bJk9u9QRYu/MFOOeVkK1GiuAskhAE5udlJHqIlPG/jpk0ehmrvvfayF18e6+9OBAFi6tRpHjv95JObediQn376KX41TrQAQogMYcxiSNWhI6cf7L3yyiuveBg1wmmx1wt7JhFqK1n6Xf0QQgghhBBCCCGE+C+wUwQQjJ577LmHNWrc0GOgv/Diy5vFi4iAgOAwbfq3tv/++3mM+TKlS9nELyfZX2v+iqfYLJKEIxmLlyyxjRs2WPnyW8b/L1myhMdAnz9//ub3ptyfZ488Vv+Yo+3ll15x4SRRy0CImf7tt1alahU/iP3+zTdT03y3EEIIEeXoo4+2Hj16WP/+/X0PkMxuZC+EEEIIIYQQQgghto6dIoBAbFPMypUta02bHm9vv/OO/bz0Z/fQCLCx7bfffuerZQsVKugiyI8//GSzZs+Op8gYnhG8PqLgHZIrV25bExFT/vl7nTVu3Mjy5c1ro0aNso0bCbP1fxmE9y5b9osddughViB/fqtSuZJ9OWmSrVu/Pp5CCCGEEEIIIYQQQgghhBC7CjtPAEn5H94XrVu1tNy5ctsnH3/q4kPwqFiw8AebPXuOLf/9dxsz5nmbMXOmrV+/3iZOnJRpr4t99y3g4a3w3oiydu0/tmHDevcu2exBgsdJzPf+OOPM0+zDlLwsWfKziyRAmk8/neD7dkyaPNleeOEl3+9k2rRv7ccffvQ0QgghhBBCCCGEEEIIIYTYddhpAkigTOnSvkfHZxMmeNirXLnxzshlX02ZYqtXr/Z9Nx5/8mn74IOPfLPkyZMne9is9HB5JOU/ZQ8qa/vsvY/NmDnLzwfYF2TVqtVWqXKl+JnNgkru3LnsnLPPskL7FrApKe9HcIFVq1al5O9zD7/16muv25NPj7A5c7+3lStX2ldff5OSX0/mJIbOEkIIIYQQQgghhBBCCCHEjmenCCDBgSN4gZx26in2119/29y539uee+zpnhaffva5Valc2R5+eKiNevZpe/aZp6xxk8buGfLzz0s3PyAJ7h2S8n+eUaZMKTu45sH22mtv2OdffGG///57yv0LbcwLL1jZsmXsyHr14nfBZk+QAw44wM47r4VNnTbd/vlnrecPsQNPj9NOP8VGPvO0jRo5wu4ddLcVO/BAmzhxogs3sGHdBvvll19875HFixfb8uXLN+dHCCGEEEIIIYQQQgghhBA7lJ0kgGxyYYF9QKBEieJ24oknbN6rI5fZvHnz7bvvvrMqVSpbuXJlrVixYlaqVEk77vjGHs5q5qxZLjpsisU3QI9oDC5GpDyb0FdsdH5pu0tsv/2K2HXXXW+dO19pHTt2tSWLl9iV3bpa8eLF/BmWK3dK+o2pYsVxxzW2qlWrpO5JMmnSZBdHjjn6aCuRcg/CR40a1a1ipYo2Y8YsW7p0me25xx72/bx51qPntSnv6GIdUt4zZMgDqV4kQgghhBBCCCGEEEIIIYTYcewUAaR+/WPs0kvbWtlyZf0zwsd5Lc6x7t272bnnnG2FChWyS1q3sgsuOM/23ntvTwPHNqhvHTteYWXKlPbPDRvWt3bt2lihIoX8Mxxz9FEp915sRYvu5wJG3bpHuLdG2zaXWJWqVaz5yc1s8L0D7dhjG/r1QgULWuuU9BemvCtv3n38GUWLFrVuXbtY1y6d7ZBaNa1ayn2dO12R8qzD/Trkz5/fLmvfzs4/v4UVPaCotU3JR+fOHe2sM8+0M8843c44/VQ75phjLE+ePPE7tg+zZs2ycuXKWfHixf3Ag+XAAw9M/Xz77bdnWYRZsmSJNWrUyF555ZX4mX+Dh016ICZllGZX4ttvv7XmzZtbyZIl7dxzz7X58+fHr5j16tXLjj766PinzcybN88qV67s9QsffPCBnXjiibZ0adreST179rQOHTrY2rVr42fM3nrrLTv99NPtt99+i5/JPNRvRh5GV155pR1yyCH/2gcnO9iwYYPdeuutXj+Zaes5c+bYEUccYePHj4+fEUIIIYQQQgghhBBCiO3HThFADj+8jrVre4mVKlkyfgYvkBLW5pJW1qzZiVapUkVr376dHXbYoe4pEkCYIE2d2rVdvDiyXl274PwWtm+BAvEU5ve0vOgCK1y4sH8mXalSpaxNm9Z2a9+brFu3znbwwTUsT57NRcdL5PzzzrVTT21ue+21l5/jnqOPPtKuuKK9Va1a1Y47ronfj7gQIF/1Ut7fNuV8ubJl7eyzznBBBEGGg/yfeGLT7S6A4B1z//3327Bhw/zgM4b48BnjelbzgCBVvXr1NO8jtNc111zj4b7SYtq0adapUyc3ku/qfPjhh55XBKsHHnjAatSoYeecc44tWLDAr69Zs8ZWrFjhPwcw+FMPQVhAZGJPmBAOLRnsXfPUU0/Zl19+GT9jtm7dOt9jJr37ksEm/Ndee60tW7YsfubfkJ9PP/3UFi1aZFOnTo2fzV4oP/WTGRAza9asucWYFkIIIYQQQgghhBBCiO3FThFARPZRpEgRO+200+xMPE9SDrw/MOCHz7Vq1XJBJysg9AwZMsROOeWU+Jktweg9duxY36Q+LfAiGTNmTJYN+1sD4sNzzz1ngwYNytAjIpG5c+dajx49bODAgS6CwNlnn23dunWz66+/3j9nJ3h/IB79/fff8TNbB/fTBognaTF79mz7+eefvT+wV83OpmzZsvbwww/b8ccfHz8jhBBCCCGEEEIIIYQQ2w8JILsBCBGEtMJYjuG8devWNmPGDBcLBgwYYFdddZX/3KdPHw+bhRcJ3jZ33XVX/AmbwYvgsMMOs9q1a9uPP/5oRx11VGqorV9//dXTjBs3zg466CC76KKL3AOhTJkyqWmiYggb0vM+vHNCKKlEY/7jjz/u+cB4jyhBeKrGjRu7uBIFbwjyimBBubLCxx9/7B4zhBG78MILrWvXrl4fzZo1s8mTJ29VaCrqknsrVapkHTt2dM+PAGG2CAX15ptvxs9sCQLJfffdZ0ceeaTXWf369T1tCDE1ffp0q1OnjrfDDz/84NdD/SZ6g7CPDgIYAhn5SfTUmDlzplWsWNEmTZpkXbp08TqoUKGCfwbKwTMuu+wy7xOE0sJDJjGcFgIUfYzr+++/v91www1btOWll17q+UOcoz2HDh0av7IZykufidb1P//8YyeffLJ74gSox3vuucfKly/vYgqht0K/CyxcuNC6d+/uHmWUjbBj9FUhhBBCCCGEEEIIIcTuhwSQ3QCM6RiXMUoTtunll192zweM7ewhUrduXU93ySWX2LPPPusGabxAEvcOwUCOAZyQWxiy7733Xk/Pwb4twLMI80R4pnz58tnTTz+dmiaEPsK4zXX23XjwwQfttttuc+EEQ3t0fwzej7Edg/oZZ5zhz7rxxhvdyB6FcGd4bNxyyy3u7ZBZeP5nn33m4srnn3/uBvyvv/7aBRnySlmCIR8xILPhvNg/BMM7QgWeJYRZCxBmC88c6igqjAAiB543eEkgnFBnTZs2dXGCkGKA4Z80tANthCAQ6jeEfQNCa7EvyamnnuqiC94gtH0UBCnql31JED4eeeQRb9MqVar4dUJnIV7g6fPEE09Y586dPQ0eLNF24j3U39133+3HqFGjtvD+QZAgf3feeaftu+++/+pX5I9zr732WvzMZiGDg3YF+sxNN93kaXgOffCbb76x888/P1XYIQ15pJzkk35F+yL4JYprQgghhBBCCCGEEEKInI8EkN0AjOYFCxZ0EYT9JzCc4xGAwRjDcNiXgf1OCE/UoEGDLYz2AUQOrnEgbrAxOOk5wv4prPRv0qSJeyiwlwg/hzRBAGFfCvbdwECNGIARG/GCc8n2qujfv78bsREDeE50Y3zg3Yg3eARkZX8JRALCg+FZMmXKFDvppJNcRGCD+3322bwhfoC6yow3yE8//eTeL9Q54g71lAgbh+MF8v3338fPbIa8n3feeS4GtWnTxsuKlwz5+eKLL1xQoB3TaoNovVA27qlXr56VLl3ay5P4vgDCApuln3DCCS40BTHr7bff9jwhaiBSXHHFFTZ48GD3uInuiXL44Yd7G1F/7dq183ZCeAgiCV4o5A+Pobx58/q5KHhqIEIhCgXvEvon3kFsmh4+I6yQ1xYtWvjeNjfffLMLVvQbQEQhHf2J8G149NAGCDz/hb1ohBBCCCGEEEIIIYQQ2Uu2CyAYTDkwwOpI+8Agi/Edz4IdASv8MeC/8847bjzHAM/KeYzUUc+BHQGGdbwfHn30URctOPAYwPiNZ0oiGMGzImxkhf3228/22GMPbxNCNCF0EBqKtsEDAfEBMuMBwn4bCBjch4dLdNP8KJxHEMCjJfpM3smeLggghx56qIdxItwTXjqELstKX0HoQsTioEx4tRBKK9kzCKOVbMN7BBOErGg5CEE2YsQIF7oCeOREhQ2EGcKfhbBdGUG5EVcQj6g7hJ7333/fLrjggtTnfvTRR14HL7zwgl133XXeZ5588kkvG+IVIPLgRUTd4zWEZwptetZZZ3k7CyGEEEIIIYQQQgghdi9yderUKalVlTAy7A/BSvbMwqrwG2642Q4sXsz2zV/ANu0g4/5/Eez5U6Z8bSc0Pc7atGkdP5ucVpf3caPw4AG97ICiReJnk3Pcccf5Cnw8B6LgdYAhmxBHbBaOxwVhhFjRT8ilqAhC6CNW0LPSHkNyIlw/9thj7d133/XV+8nA2I4nBPtSBO+QAGGV3nrrLWvfvn2qwAAY4fFCIBQVkC/240Co2R4CCOIPHgsY1DGmIzZguB8/frx7QkyYMMGef/55r8uRI0e65wreFICAhPcFxnaM8QhL1Bl1v3jxYhcVCE8VLR+eCOyJQnr2HqEe8FzBgwEBiDbo3bu31ythpthDBPAGQSDASyMIFeyD0rBhQ6/nELIqSsuWLb2OCQmGwMN+IYg8hMIKeWJ/D/JLKLLEsGJAPvEQos8kesQA4g39AzGLsGkhb7QZ78Ojg5BXAYQlQnIR1oqyJBI28ycN+7IQNgvvJKA+EMwIDZYo2BHijT1uABENzxcEE4Qj3sk+IpQlWRmEEEIIIYQQQgghhBA5l2z1AEHvIOxRxfLlrWrVKilHZR1pHFWqVLb99k9fzMhO2M8CIz0iFSIDm05joGZlfLKwRNsThAO8BAhrhYAQjh49eqSKHzsCQkYh4LzxxhteJ+yrgThQrVo1Gz16tPXr18/TkScEqOgm4ggleFOQNnDwwQe7oISwNHbsWN9rJS2vDYz2eOUgRgUQEr766ivfM6NVq1ZeT4SwShaOLD3w9MH7IQg7CAcPPfSQlwFxILPgPbFgwQL3vAgg7lA3lD+7IXQVffSxxx5zsS4qrrGfCu2FN0e0z3AE8QPRBUGIOiNUFuWmT/E8BCshhBBCCCGEEEIIIcRuBh4gyY4LLrggtnDhwlhWWL58eez6G26O/fLLL/EzIi02btwYGzp0WOzRRx+Pn0mbiy/rHbvo0l6xX35dHj+TNk2aNIndfvvt8U//Z+rUqbESJUrELrroIv88YMCAWLly5WJDhgzxz7By5crYkiVLYlOmTIlVr149du211/rnX3/9NbZp06Z4qpifq1Gjhj+DnxcsWBBbvXp1/Opm3n///VjRokVjI0aM8DTz5s2L/f33336N91SrVi3Ws2fP2Pfffx9btGhR7L333ou1bNnS0waGDRsWy5s37xbvTsaaNWti11xzTeyMM86I/fnnn/GzmWPixImxSpUqxUaNGuXlWLx4sff7f/75J54i5mWrXbu2v2P+/PmeZ+rxsMMOS33f22+/HatXr57fv27dutjNN98cK1KkSGz8+PHe1nDFFVfEbrvtttj69ev98xtvvOHla9SoUWzZsmX+nhYtWvhBHn788cfYyJEjYwUKFIgNHDgwtmHDBr8Pli5dGqtZs2asf//+XmekD23wwgsvxPbff//YrFmz/DOsWrXK89ujR4/4mVjs22+/jRUvXjz222+/xc9sCdfLli0be/bZZ2M//fRTbO7cubFLLrkk1rx5c29DytGrV69Y586dt8hb9+7dY2eddZa/E5gXyONHH33kz+vbt69/pl9FoW6POuqo2EEHHRR76qmn4mc3Q9nIP31kxowZXs+ffvpp7JxzzvH2APJXqlSp2PDhw73ufvjhh9idd94Zq1ChQmzOnDmeRgghhBBCCCGEEEIIsfuQ7XuAsMp83fr18U8iLVLqfoduzEyII1bVs3k0sAfF6tWrtwifNGzYMA9DRMgl9mJgrwc+E9KIDaYDRYsWdS8FVtZznVBW06ZNi1/dDPt2ELaJlfik6dKli6/QBzbyfuKJJ3y/D/bMIEQR4dbwwtia/UjIG5unsxdE2Hg7s+At8Mwzz/gG2+eee66Hvho+fHjqZtyABwb5Xbp0qW/WTZ45R4imaIirAF5Q1A8bh1N3hJ1KBuGneF+AZ3Xt2tXLwL14yBAeizSJYcTw3OHZeHhQv4TT+uabb3zfjVdeecXDZ0U9KAhFRYguwmJlZjN3YFN8wnjxDsJSsak4+Rg4cKC3YWa54447PI+dOnXyOnzkkUf8M2GtmC8CbHrOOxkX5DUK9c2eKYB3DKGyCOOG9weeKkAIM0Jxvfjii55f2hOPEPoW3jZCCCGEEEIIIYQQQojdi2zdA+SPP/6wu++51zp37mClSpaMnxXJwFA9dOgwDwV16aVt42eTk5U9QGgDjNSJhnnu5xqGcK7zftq4UKFCqcZ1BJGo4T+AQZ/NuaP7cCA6kJ5/2WMCgzjporBBNWl4F9dIQ1pAACKkVNjcm/BG5I0NsQNc4/5g4E4L7mevCgznyfayyAy8J+SFuuOIlpfz1E3YjwSDfDR0GPtrEMIKASeUgbTcE+qYPLJPRrRtuIc6JA330U7hPSEt57iWGKosrTagncljopjEczloS55NfZGWOovWexTaLrRTyE80H+Sfuonu9RHanDKRD8Ku0RcSIa+Jm5NzL2kR2RLhPeSD/PAzdcp7w94jQF2RJ9Lx7mT9SgghhBBCCCGEEEIIsXsgAWQnsb0EECGEEEIIIYQQQgghhBBCZPMm6EIIIYQQQgghhBBCCCGEELsCO00AwaOB0D2J+2DwmfPhwFMiEcLfcI29EgiXw7MC4bmkicJzw7vC/XyO/hwlWZrosW7dlvfwM/lZu/affz1LCCGEEEIIIYQQQgghhBA7ljx169a9Jf7zFhBDn02as7IpNQLAhAlfWL16R1jByJ4AyZg0abINf+RRW/jDD1arVs3UOP7PPfe8jXn+Rfvoo4/to48/sTmz5/p+C0WL7u8x/REfPv30M3vyqRE2evQY+/iTz+yXX37xDZTz589nkydPthEjRlqZMqWtSJH/5/3ZkaNs2rRvrXq1qr5HwCOPPm5z5sy1ihUr2GOPP2mff/6FVa9ezfbZZx9Pv2jRIhv60HBbvGix760w7OHhNn78+yl5SsnXR5/Yhyn5W7x4ieedzb2feWakPZ1yvP32O7Zg4cKU/JS0QulsFI2oQh2wD0KdOrXjZ5Pz8rj3PH2zpg0sf74t94EQQgghhBBCCCGEEEIIIcS/2SkeIBjzX3l1nL089hUXMn76aVH8itkXE7+0Dz/8yP5Zt85WrFxhTz09wq7t1cfmfj/PryN+9O17u02aNMUqVapky39fbvffP9Tuf2Cob/A8b/5Ce/2Nt+y3337z9IHPv5joIgfeGaR7/4OP7JNPPrU8efZIef9P9tJLr9iChT/EU5uLJa+8Ms5Wrlzpe5uMfflV+3TCBFu5YlXK5xUpx3L7a80a35B58JAHU/L5jBUqWMiFnCefHGGDBt3nQosQQgghhBBCCCGEEEIIIXY8O0UA+fXXX+2rr762Yxs0sPXr1tnXX38dv2KWK3cuq1qlit1y8w12z9132oUXnm9LliyxSV9O3uy58cijlr9APrt30N3Wq1dPu/vuAVapciX7YuJE+/nnpbZHnjyWK1fKc/hPhFy5cvv5zaT8EONduW2PPfJY3br17J91/9j333+fGkJrxsyZti7l3OGHb/bOiKX8r3GjhnbXXf1tyH0D7f4hg61Dh8tt6dJlNu2bqXbO2WfagDv62R39+9nhdQ5LedY8+335cr9XCCGEEEIIIYQQQgghhBA7lp0igHwzdaqtXLnKjju+iR144IE24fOJvpdHYFNsk+XOndv22Xtvq137UPcYWbFihU3/9jubOXuONW50rFWoUN7TFCt2oDU78QQrUqSICxecQ+wgtFQUhJFk8Ozahx3i7/ruuxm2bt06D/81e/ZsK1PmIKtatVo85WYRZY899nAvDw7exf3sNrL2n3X2119/27777mutW19s5593rhUqVGjzjUIIIYQQQgghhBBCCCGE2KHscAGEEFRffPHl5r0vah9mNWsdbDNnzrLffvs9nsIsT56UbOXK5eLC/HkLLHeePaxEiWK26KefLHfuPeygsge5EBE459yzbOA9d7oowqbphLh68623bOTI52zEiFH2zLOj7YcffkxJuaVXSKBcubJWq+bBtmDBQhcxVq1abUuWLPW9TAoV2ryPB3eyZ8jzz7+Y8tzRNvaVV23V6tVWvHhxq1Klsr3+xpt2Xe8+9t577/ueHniupLcHiBBCCCGEEEIIIYQQQgghth87XABZvvwP+2bqNBcrSpQoafXq1rVVq1bZ4sWLNyeImQsR9913n93St5899tgTVvagMnbEEUfYn3+usdy5ctlee+21OW0cvC5Klyrl5xFN8OAY99ob9ujjT9gTTz5pjz/+pD9zM/8WQRBTjjyqnm9qvmrVShdLli9fbkennAuhtAiXNWPGTHv0scf9GD3qed9/BIGkZ4+rrOlxTWzWzNnW67rr7dL2l/v+IoTT2t6w8fzUqVPtm2++SXoQPow6IezYjz/+6D9vT9xTZ/p0W716dfyMuVfNjBkzvE63B4hehC/7/ff/i2g7GvIQrfd58+a52Le10Iepx6hnVHaCSEib0H8yw6JFi3yMbu/+s71hb6Affvhhi7FJn/3222+9TnY1yFu0X9FmafVz+iD9LnH/o8zAGP3uu++22xjNDtiradmyZdneB+kLS5cu9Xl02rRpOaKfpwf9PNqnEg/6D/2OOZU5LPQNPCzDXEs7BEjLde5lniDNtsB3Fc+KPof2CfmjnegL5CtAe+G1Gf3eAfI2c+ZMz7sQQgghhBBCCCF2T3a4APLTokX226+/usFi3Guv2YL5C231qtX27bffpRqM//prrf300xLf8Dx/gQJ2W79b7KCDyljBgoVs06bNHh5RA9X8+Qvsvfc/dM8NwlQReuq6a6+xoQ/eZw+mHEOH3meHH14nJSX3JDdscR0jyezZc13oKFasmNWoUSN+NeWuTTFr1Kih7/3x4AND7LbbbrGSJUrY2r/XWr78+eyG63vbsGEP2pXdu9off6y0ewcPscWL4qLOdgTD0B133GG33nqrH02bNrWWLVumfh4/frwbkkaOHGk33XTTFkaj7QHvO+aYY1LqfGiqkZk8Nm/e3F555RX/nBUwSH755ZfxT8lho/pLL73UnnzyyZ1muESwCHV+/vnnW4cOHTxfW8vkyZOtbt26Xp/bAwyWp5xyii1cGITB9OnXr58f20uQ2VGMGTPG+vTpk1oO2qh9+/Z21VVX7ZLG/3fffddOOukku/HGG71vkdcWLVrY+++/H0/xf9asWeP97tFHH83yOEAobdasmb2WMifvqtx22232+OOPb7OBPRHKfM4559i1115rvXv3trPPPtvuvvvu/3xfTwtECsZymK8aN25snTp1Sv3MfMu8S19CQFiwYIE1aNDA9+qij11++eX2/PPP+7MQHS6++GJP26NHD59TmOe3pY14Vu3atbcQMx566CE7/fTT7eabb/axcO655/q/v/zyi1/nfRdeeKF98cUX/jnw9ttv2xlnnJGaTgghhBBCCCGEELsfO1QAwSD+/dy5LlRMn/6tDRp4nz035nlbv2G9fTdjlq1bt95DXxFSqu8tN1qbS1rbH3/8YbNnz/H7y5cvaxs2bLQFC37YYnX9uHGv2V13DbRFixd7+Cz2+yhVqqRVq1rVqler5v/mz58vnjo5eJCULFnC9xmZNXuWVapc0QoX/v8eHuz0gbdH5cqVrHr1alapUkXba++9bOKkSdaxYxebOnW6X7vogvPt7LPOsF9//c2W/pL9q5UTKVOmjBs8n3rqKT8QbTAOhc8Y46PhwnYECEkYFVnJu60gpNxwww3xT8kpXLiw10Hbtm1TPXZ2NPnz50+tcwx128qECRPcAPv666/Hz+xcMIzSDnvvvXf8TM4A8fCDDz5wcbBUyhywK1KrVi178MEHvW+NGzfOSpcu7YZ6hMUoBQoUsGHDhtlll12208bBfw2EH+rrvPPOs9GjR7tQfNZZZ6V8n9xln332WTxVzqJixYouFof5qkKFCi4Ahs+I6Hyv4GWBsMs8jlCIAIIowXcy9yCmM26ow1GjRtlLL73kdYd4tLViIs944403/rWHFxx99NE2fPhwe+aZZ1wMI6/9+/ePXxVCCCGEEEIIIYRIzg4VQBAtpk6bbkWLFrWHhz1gTz/9uB/nnHOWryRdseIP23OPPdx4h0H52EYNrUSJEvbEE0/ZkiU/W/XqVe3II+vaRx9/bFOmfOWGmBkzZqV8/sT23DOPFciXz0UWxIpoiBvYFEs5u4UWsaUwkTdvXqtWrapN+GyCzZw52w6uUcP22mtLY+8/a//xlaQYHn/+eWnK+1fYPvvsnXLuV/vgww/9GnuZLFj4g4fjypc333Y3RLIZO4ZPwoBxIHZgpA6fEw3WrOhlleyHKfmdP3/+v+oJ7xpCjHB9ypQpW+XFwObwtCfPSEsAwrhP2KGPPvrIDY0Y26JpCeXD/XgoYGDjZw7uCRCqhnMfp/QHfqY/JIOQQaHMlC0a6ggDH2IDBjvyTH7wvkgMpULfJZQK7/rkk098VXS07mjntOp8axg7dqx7zfBvstBMlIM8UDeff/65l406DFCXP//8s9cteZ47d+4WomEghMMJdRv1EOIa5zkoO6HqomXmebw7sd5DH4s+688//3QDKs/ifXxOBENrtJ2SpclOED5Yyc5K8oYNG24xVik7q+DJC/2BMgHlnzVrVmoIIPoNocoC1Af1np1Ex/j+++/vYhRtT0g7IC/kk3amD4S8JhKM2KQNxuxEWElPX+FZlIU2D3AP4Y8mTpzo7RTaiwPPgADtjocRY4mxlVgf9FnGN/nkWYwnnpvoNRDGbVrXswPKxFzdpEkTK1KkiHsPduvWzYXk0K6Uk/4YDaNEGegX0XPMp9QZ5frqq6+8nqmHaL4JYUa/4rsCTwvScF907qNPUS/h/uCJwnN4LnlOhDHFfJ2ZOqI/hbmKg898/4XP1Mc+++zjdcHzyAN1Q94pL/lh7yvqgDrq2bOni3Kkx0OJ/jhnzuZFC1mBesCLBA9G3pcIogjjoGDBgnbCCSe4OP7qq6/6vC2EEEIIIYQQQgiRFjtUAPH9P76ZZnXr1fUQF1WrVrGqVarYcU0aGx4TU7762r03MKxiEMIr4/TTT7FFi5fYc2PGWO7ceezKbl3cCHL9DTdbx07d7Kqrr7FFixbbWWedYcVLlLB169d7uKpEQ9CmlM+cB56NrRNjTrA7YfSpWfNgD9GF0Y9N0ffYI49fC89CaOnStbt17NjVOnXuaoPuHWzVqlS1Jk0a2bjXXvf8dOjYxd566x1r0riRlStb1u/bVWDvA1Y7s4qW1fxnnnnmFqF0MLwRCqVdu3b2yCOPuEcFn6Px3jNDvnz5PBzJnXfemaaAwsrdK664wt/DKnzyEvV2wPBJuBsMaRgL+ZmDkEABjPKcY9X7BRdcYA8//PAWhkTAaEfIoGuuucYNZoRr4X1BVMCIR8ibLl26eFgYPEkw4l199dVbGDfvvfderw/eNXjwYA+Zw6rn7QFCBCIboWAwJicLd8SKbQyFtCd5Ys8cjKABjKvU6e233+7lpg4GDhy4Rf1QB5R5yJAhXqYQ+ifAOAj1Tlv17dt3iz1DqB+M8ayajwojiAq0b0hL+xGiLIRnatWqlbdHVDihzLyfd5CmdevWKeOs43YLQ0S7kwfqhbJFIV9du3a1Nm3a+FhhPFDPiGzMBdQ3ZaTMQajiZ9qMMkQFke0BBusoiAO0Ef3/oosucm+RxHGAYMKYDGOO+sXQn7hfyDvvvGO33HKLPfbYYx7qqHv37qlt0LlzZ+/39DW8nBhz9JdTTz01td9QDzyfd1F3119/vXsFIBYE8GKhbukHpCGsEc+Ljn/GNmOVgzT0HfKW3ZRNmaMRWt58881UwY75i3alzwICDIb5qBhEmCfmiej8Rv0TRoy+c88993g94AkXFQLp34Rkoh0eeOABbyvmutBe9DHGNWHaaAPqGG8UnkEavB/w8CNdgJBWnBsxYsS/2n1rQUjnnYxhBDHCGiLuIHRxrnz58v4vaRA/AtQd3iPR9s4MPIvvi3r16vlYywynnXaa/8scL4QQQgghhBBCCJEWO1QA2bhxg53c7EQ75+yz3EsgcOhhh1r7dm2scKFCvs/G6aedanvssacb+s4552zr2OEy23//oi6M1KhR3e668w5rce7ZVrpUSatf/+iUz/2tdauLba+99rSaB9ewVq0utNKltwxn0+zEptbspBN8FWnBgvvaeS3OtXPOOis11Aarv4+sV8/atb3E2rZp5eGsAnihtG1ziZ2fcs+xxza0hg3rW4P6x1jtww6zfVOe1ePq7talSyerWLGCHZzy/htu6G1XXdXNCuxbIP6EXQNWHmM4xyBObPQDDzzQXnjhBTc+UbcIA5wnFAzGNwzvrHZ/7733smRYo20xBGIsS2a8x6CG0Zz3YezGqIchEmNreA8haTB8YngjZAs/cyBUBFi1zTmM99WrV4+f/T94dxDXn7JRTkKmPPHEE142VrhHQeTBiIvRkn9ZWRwM2axMJgY9BnMMzYSPOeqoo9xAHzX8ZxfsU8FK/0aNGrlQmFYYLIz4eC9gkKc+Tz75ZD+PofaSSy6xcuXK2dNPP+1lvu6661zEiYokrFSvX7++CyCIORih6Rs8F9gHJ9T78ccf7+ei4OnC/hTUFXUMtB/9hzA6CJWIJLQBK9o5T3tjAMeojEE1tDd1iyBDOUiDYRjvFbwIshs8SzBu8z7+ZfV7AIGDeiIMD3VCe5NXvC0YG8xJBx98sI8LysbqeDwc8BDAEM05rmcn1BHP5QiGYuakkiVL+nX6Im1EOxIuKxHuI2QQeaTv0v8x+GM4pm9FxzZtj8EdYz79inTRPsM44/7DUuY+2h+jO8JgaCfqBfFrwIAB3o6Mu/32289FpKhnCoIXY5l2pj/QV6lv2oT8Uh6M6HjpMCbpw9F8Zhd4ejA2qJ/jjjvOnnvuORfA8ECg/2YV8k4dUX/UE/NttH8BokkQUxmfiHDMmcyXCB545jz77LNe7jD+EIQQJRCuyF9UDGKOxUsFkSi7wh2yIIDvB8qDhwXzEPMg70Hg4D14aeIpEvXACH00MTxbRvCd8Omnn7pwlFhfacF39wEHHODvCzD3bY9+IoQQQgghhBBCiP8uO1QAwWDXtWtnO+Lw2luEm9mvSBG77PJLrWHDBtas2Ul2/vnnupgBiCLt27ez1q1ausGF+ypWKG+dOnWwO++8w268obc1btwoVcg45JBa1qHDFf+K53/GmWfYWWef6YYdwny0bHmhnX4GQsv/V1MjmnTseIVdemk731ciwH4inTt3sO5XXWlXc1zd3Xr0uMrOTnkehiuMMJe0vtgG3HGbb9iOOEOYjl0NVswiKGC0oi6JqU6IKYyOIRwNK7MxYmHswojFRtwYKIOBO7NUrlzZ34cHQtTwCVxDjKHuXn75ZTc2s5IYwx9eKkB7kk8MzqTjZ47QzsA1zmGIJU0iGK0xUOPlgDEfwxoGYjbqxaAaFS8whGNU5nkHHXSQtx95BOLdY9hlpTMrv6kPjJisjMcwmZ0g2uBdcOKJJ3oeEIIQYhLrEFhlT/tQLo5g/MT7A68LVlITbo5riCOs7I+OO8Yjq/cx9JKGZ1EmwhMBaUO9JzOsUucYjakbQvMAxnK8dhBvuE4+OIcBnLLRrygLRmKM48FYiQGc9scoT92GDeAxvGY3CBnUKe+jz0f7AecQZvA8QAwhv6y2Z9wgBjA2MABTRoQUjNFsIo2gRt+lTrN7LxHyiicWolZYiY8IElbeh3HAkWwc4NmF4IAxHoM/6ejrGP2DiBJgHJB/0vAvQgB1FGD80VdoLw5W/DM+Qh1i+OcdbJpNuhCyC2El6hWAcEbYMd7DXER65htEAOYjxi1eEJSRNNQ5njbZDfWFQIfIQFgnPFYIr4RYujXeR3xv4FnDdwz55vsmkcMPP9wFYuqOOgpzGu1Mv8IDhDaj7wHfLwiDgPCERw19mP5HXSFiIV5Wq1bN02QH9CnmBcJqIXAglJJP+gLzAvWGQML4RDBmrJIWEY55k/6VWSgDnjF41GTlPojOZ8Ccvz1EaSGEEEIIIYQQQvx32aECSKKxYlthw/Psfua2gFFoV8pPZsCgi8EIwyOGXoQBhAsOjGp4IyTud5FZCAXD6ng8BBLBoIvBCzEB4zGGq+xeuYvBHeNazZo142c2r2xG4IiGkEmLaIgmQmKx+vrFF1/0/CISbA9D26RJk1w0wADJiniEJ0Sq6P4eAQyUpEuEVdD0RcoZID4/K8QxoKYHbRAN2ZMRGF2pX1arA/9WrVrVjeCA2MGqcTxoQr8iTBQr2AndFNocYzz1i1cAxnFCOdFGGNCzG57Jyvsrr7zSNxOP7ldAf0HI4HrILweeDpxHFEEY4GfEEsYNocYwACOGJfOU2VYw/rdt29brhPkF0QoDemahD2HMj3qm0G8w9HNkNGdFV9hnBP0U0QQBIECfIw9phcMLBE80/sWbBtFyR8ynCBWIiXiiIcbiWYZYRPiqrBKEg/RgDkomjDDP0v8QjUO/o83pV1EvC+Yi5gm8JvBcQyxiH47sBLGDcUJ4LuY5xjniDt6A9EfKifCM+IEASEgvBFfaGHETcSyzDBo0yOd/hJ+serAw/oQQQgghhBBCCCHSY4cKIGLXBYM5Ri/C37BanAPDGkZowttszcbeGOAxjOHlEfVgwFiMAZxwPKy0JhY+hljykJ1gPOVgNXUAYx5GxqwY2giBRGgcjH2EpiG/GPGzaqzLCMQAvDfIIwZ3VsCz0h9Bg7bIrEAU6hFxK8AzMRZGz2UHGHLZywHDKJszs0cLe0WEVe0YSqkn6izar1jtT1qukzeM0BhxeQ5hkTCis99E8MLJTo499lg3crNvAkZe6jmIPtQdfZ3wbCG/HBj26Qes2sdTgDQYyzH0I0awWp/yH3HEEf6c7IS6wPMDzyVESUInISplBcZBokcDn7MibmQG2p26jPYzxj7vz+z45hl4LmXV62xreOmll9xrJfTBKlWqeNvjffXWW295GvLO9ewWaBMJnmx4e4R+h0cU8xdCdABxAS8SBBrCXyFOsCdHdkJemL8JW0dd8PORRx65hQACjAXC5jGm2fAe4Yj6OuSQQ/x6RiD24gmGGMo9PA+vMvamQUhlLkkLBCDmEQRJ3ok3E+0Uhc/0pWSCkxBCCCGEEEIIIXYPJIAIhzj9GKAweGEUJTQLBkEEEIy/W2P8wyhF2B4M+NHV33iFYFTDYIWxE0MnhrC03oGhFtEiq2BMI4QOXi3BwI1hjRBCrKInf5mBVdYYBNmLhPySTwzQica2bYUyEmIG7xi8PlgRzoGXAobHzBqEWYGN6EBonJBHwlSxqfX2EBQITYSRES8O+hEeHAHagJBneLNgFKdfUZd40NAPAE8b9lNhvw08VQi3Q7gu7kV0yG4wMtP2GJJ79erldcvqf+qKfklYHwzOeBCRXw4MrXh90PaEJKJMCHh4VVSqVMnPYQTOyMNmWyDPiE30QUI2ZRbKRGgh7gnjgDGOoR8jenYa9gnPhEdNCN9En8Wgj1AUvIIyApEJoz7eYUGg4d9kXlDbCuOMEHmEbwr1QL+krunLgMGfc2EOoh9vj4236XeElUKUAfodbY2wFhVxqR/mL8Rj9lnBAynqcZNd8ExEU4QI6oO+zRghj1Exi7mG7wrqBzGJtsus5xbvwDuMMvPdw4HoS59lD5Xonk9RmJMJm8V3FmENyR/zBvNF8Arhe4NQYYceeuhW7ecihBBCCCGEEEKInIEEEOFgVMNAjgdC2AybUCyswo9uVp1VWJ2LgS5qMGP1PeGDMHJjwMPIhUdIsnfgGYLxHiMlBnK8A4KBi/OIGxhY2WMA4z5GaYxpGL8wSrPBMWGZEBXuv/9+DymDAZ5wKxjNMgOGNYx8bDhOftkzAE8QwiEFeB954cBgiXBEvjCsZ9ZwixBAGVjpHyCP7Ifx4YcfZtp7A+P8TTfd5KFlqGMMjOzBgQiFcTKzkD6UCeM+Rm08UyhX1AMBYyV7x2BMP//8891wG0DQIBQa3h5s9oyBlDyx2TN7g9DmhNZBDOM8ezDQzggT1CGbqUchnBqbftP22QH9m9BbYfN38s4+GLQhRmb6G0IBhn1CnwVBiT1OqA+MqxD2YiFsUxT2vcDjJOyRsq0g2jBOx44d66IhICbRRvQ1QkexlwSfCdeGiIPxl5X5YW8T+jBlZj8bRInMjoPMwNyBFwwhuwYPHuyb2yOM3XDDDS4UZQaM6eSP/PIvwg0hqvB2SIQxwzsRS7ZmjsJDjRBu1OnAgQPdU4l9dxCKEJsA4ROjP30Sozyh+/BayG7Kli3rYiftQ7g63kX9MbYQagK0F3sE8S99gDGSnW0YYP5krmT+gzp16vi/iGnBAwTo44wR5mrmcebJzAoOjBn2oiKMVjgYS3hssC8MYm6Afk4fp434TmFM8b2AhxTfL4xlPEmY45nr6Tt4GyLCR+ckIYQQQgghhBBC7F5kuwCCISZP7ty+8ldH2gfG8+1htMKIxmr8RFjNHEKFBDDqkR5jFufZvwCjI0YnjHCfffaZG/sxVkcFjPTAGM6K4RByhBXMGC8J4RM2lscrA+MsBmcMVeQXozfG2UQjJkIFxjWMnxhUozHfMaBj5CckEGXA+MtnjPSsGA9GMcJXIUJgSKW8CAJhs13ySX4x1Acw+mGsDauYSYuBlefdd999bhwNokrILwII7+bAU4C0vA9jHV4cmeH333938YIwPFHYZBojLHH/AxjCk7Uz8G4MutTtBx984HlFVEG0YcNpwCDIeyhrgDpAIAlpMC6HMrHiGmM6ggD1jUdEFMJJhbBS0T7GzxioCY+DRwf30m60afDCoe369+/vIgQeMLQz9YrxMlGwIU+EBiIvWwPjgP4X+jPtT+gtjO6hfhEs6PusLMcIjfjEfiEYVIPhFyMt4kfIH2OHTb0TDa30V8SjaL/NCoynMEaBfJMX3hM2q8cbgTai/qg3vBXuvfde38eEeqKOMZJTn7Q3fZh/GSfBK4NxSt8LYxQ4R78L/YwwS8whgGAVxhB1GvZ8QEglVBwiVRADyReiQSgDButoGwDv4PkhrBxGd4RMPB+Yi+rVq+ebi5Mu2r+YR9kfg36xNdDXETPIH94HeFUQgol8h72DyC/1iSBIWagDhDzqJpQJEL+ow/Sg3NG9eaJQHwhHbLaP1xwbitOWjFvKH4V24jmE4mNcbQvML8kEC56PhwUHUDZEkMSN8xk3eFqQF0RQxkS0jbIKfZM5Odo/+K5CNGc+ReQOYgviSYD5jO8V8sncy9jBC47QXUIIIYQQQgghhNh9ydWpU6eky2YxPA0YMMCNb5mFWO99rr/JSpYoYQUL7mubNmV9Re5uQy6ziRO/tBNOON7atW0TP5mcVpf38ZXngwf0sgOKFomfFWL3A6MwK8yJ/49RdFeHfUIQ9litHkQCkX0gxLEfBp4BCHC7A3wXUF7GASGf0hJUhBBCCCGEEEIIIUQ2CyCsjJ8w4fPNq8NzsQF1/IL4F6zUzmW57YgjDreKFSvEzyZHAogQm70pCE/FKnq8DLZllfmOAO8ENlhHGMZzJng3iOwDLxc8AvDyImRTTgfvMsKJ4c1DeD+8Ynb1cSCEEEIIIYQQQgixM8lWAURsHySACLF55Tt7f+BJQailXR1ETvZuIFwRYZRE9vPbb7+5wJTZ/UX+67CXDuHimjdvbp07d/5PjAMhhBBCCCGEEEKInUm27wEihBDbA/YEYM+K/4rRl5X57Gsh8WP7wZ4gu4v4Aex9wb4+bI4u8UMIIYQQQgghhBAiYySACCGEEEIIIYQQQgghhBAixyEBRAghhBBCCCGEEEIIIYQQOQ4JIEIIIYQQQgghhBBCCCGEyHFIABFCCCGEEEIIIYQQQgghRI5DAogQQgghhBBCCCGEEEIIIXIcEkCEEEIIIYQQQgghhBBCCJHjkAAihBBCCCGEEEIIIYQQQogchwQQIYQQQgghhBBCCCGEEELkOCSACCGEEEIIIYQQQgghhBAixyEB5D9A+XKlrEK50rbnHnniZ4QQQgghhBBCCCGEEEIIkR4SQP4D3Nqns/W7oYsVLlwwfkYIIYQQQgghhBBCCCGEEOkhAUQIIYQQQgghhBBCCCGEEDkMs/8BD85Xkll4irkAAAAASUVORK5CYII="/>
          <p:cNvSpPr>
            <a:spLocks noChangeAspect="1" noChangeArrowheads="1"/>
          </p:cNvSpPr>
          <p:nvPr/>
        </p:nvSpPr>
        <p:spPr bwMode="auto">
          <a:xfrm>
            <a:off x="123825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png;base64,iVBORw0KGgoAAAANSUhEUgAABkAAAAJqCAYAAABzdIzkAAAAAXNSR0IArs4c6QAAAARnQU1BAACxjwv8YQUAAAAJcEhZcwAADsMAAA7DAcdvqGQAAP+lSURBVHhe7N13nCTXdR/6X+XqPHlmZ2ZzznmxATmDBJgQmSlSoiTYlqwc/PEzLcuyrKdn0bKVKGaKYiZBkAQIkgB2gd1F2pxzmp0cO1eud8/t3ohdAKQIggTPF7jb3RVu3aqumT/qzLlHefjhh2MwxhhjjDHGGGOMMcYYY4y9iaj1V8YYY4wxxhhjjDHGGGOMsTcNDoAwxhhjjDHGGGOMMcYYY+xNhwMgjDHGGGOMMcYYY4wxxhh70+EACGOMMcYYY4wxxhhjjDHG3nQ4AMIYY4wxxhhjjDHGGGOMsTcdDoAwxhhjjDHGGGOMMcYYY+xNR3n44Yfj+vtLaFPmIOyYjqrjAmILTdHkqyL+g0ItRhxHiJVQvIr34rMSa9AjG7qqi2U+wtCRTQk9IPIQy9cQutiWXv2qi6hUhDoxjNLIIEriveeJfcS+mqpCN1QoqiL7D4MAUQRYpolEIgXX9cXnAIHnwvddJJIGUsmEGGKE9vY2McoI5XJJ9KMjmUjC9SOEVgOsbDtSDW0w0w0I1AQcGFCSWcSaKT7TiatQdXGuoPMSB4Qqzl0XpyzOXJ43nX5tTIT+jc6vU8V1EGMW5+A9+w25njHGGGOMMcYYY4wxxhhjP3tXDYDoMxcjmDIXlYoDxMr5AAgFBOTDfgo1KJH4N6w3CoDo0EITcRRBjQMoCIDIQRxUETplqJEHJRDLQh++U0W5UISfnwBGB+BMjMJxKwhDDwEFShBB12sBEHlUVbyn6IM8vgrP9cUyBb4nxieOn0xaSCYsJMRra2sznEoFgR/ANA3YdhJVN0A5TsBu7EJT22Rk2roAOyeW6YisNHzVQKzpUEzRdHEcNYam0TE1RKEKlYIc4ni1QIgY3UUBkLge/JArVHGdnArcxz8l1zPGGGOMMcYYY4wxxhhj7GdPW7169cfq7y+hNbUBuWYEXiCf8lPQoaYWBIjFK2V90Os5MjhAy+GLTz5Cr4zyxAhG+s8iPzwAtzAOv5iHOzGG4uAwxvv7URgcRGl0EE6lhMCnrJFQBkCCIBCNPovj1/sOwwiO4yCfL8B1PHi+i2q5DMPUYRiGDFI0NzXKbc+cOYtqxUEUUSDDgGWlUKyKfqEijERf4px88U8sPhuWLZaJM9FqwQ2ZzUKxDHHKtF5cDTGAeoDjXBMo8CGDH0S80jWS14DGf3RnbTljjDHGGGOMMcYYY4wxxn7mXjkAkm2B758LQGiI6Vk/PfCXwQCAkiDqj//rrzFUJYSmRIj8CorjQxju68FQz0kUBvvh5ccRFvLwJsZRGR1DeWQE1fwYnFIBYeAiCAPRKOjh114DX041JQMu4tXzfLiu2C4Ioes6XM9FtVJFImEjYdsyY6S5uVls4+Ho4VMoFovwvRCGbiGTacTIeB4lsX25XEY+n8e4GAtluCiUXSKn2hLjFv9p4vR0Q5PHjUI6ZaN+zucanSldhwtNvogrQEEYyADILnlFGGOMMcYYY4wxxhhjjDH2s/eKAZA4d3EARKV/Lzz4P4+WyKVy2iuEVfhOAaXxYYwP9qI0OoCwNCEbnDI0pwpUK4gqZYSVIoJqGb5XFT1EtZoeMugRit5oeq1IHEqBpmkyABKFtZoclmXBTthwXQeB78kAiG1bsj5IOp2RGSK9vcMyA4QySShyo0DHyNg4quLYnufBqToolcsol0rwfF8GLmTQRbynk7EtE6ahixGoYhy6WEaBj/q5i0ZnTGOTJy7f197WAiA+/NcxAGJlW9E9qR1NjY1oPN/S4rpWsey+30VnZTd6JygL5yeRxKRpXWgVfTY05BA7ebjyFlCQFMft7KwdN2XEqDiu+F7kTnUaGtrbYAcVOPQVCnqmFY12BKfWiWChZXIX2pub5LjNoICyd0knQgKt3c2Iyj5yXRe2tcLihW3F95Ft6URnewsashmEbhleQOtoeTs62lvlOBOqh7Jz7lok0D6tG21iOfWnehOovsJl0tKtaEmIy+petpFqoKWlEZE4/+DSCwAYGXRN6URL/Ri5TBJeVdzndOvWKYqFtq4OKOK+9+Q9zRhjjDHGGGOMMcYYY+yn7aoBEF0GQJrltFT0iJcyQGqP+C887K+1CEocQxVNizwExVFZ0HxioBfVsSHE1RJsKmruVeQDX7hVxBTwoOCFWOaLVy9woWoUVIgQxYGs7UGf6Ti6rslsD1XVxLG0+ivgi3FVymWIzWSdD9ommUjI4MjI8IgMcPhuILaL4HkBSuWqeO+JY4RyzLom+lJieK4rWhWphC16jcU29NmRYzBpWi1NF3tQNog419o/stXqfogmR0OBj9p6TTQ18OEdex0DIJlmtDVm0DhpBt66fh56hybE+SuoTuTRNPcaxL3bfuIASPc1d2NhpgQXJhKzbsTt85I4ceoMfDWBJSvXIglxbRINWLHuBnT6x3B8mOq11BiZSXjHHSvRd+wEimYbbr/jTmy47jq0Bf04dnZcXHWgefZKrO6y4EQazO5leMd1CzFxZj9GKrU+SGbOHXhgbQK9TjOWdSXh0rZdS/CO65egeHYfhsviGsy6Du/YMAtuqYRU9zW4boGNY6f6oYixLV88X9yPIfRMG2647lpkCgdwejxCx9KbsbzZhxMbMKetw9tWdeHsyaMoXjiFmmQLbr79Tlx7/Q2YrA/iyKlROXapazXe/fZbcOPqaejZcxjjfj3Sc07jcrzvg2tQPTWMyDRhiBu0ODEG76LNjBk34d+97ybkjx3EQIFq2DDGGGOMMcYYY4wxxhj7aXvFDBAl1wzvkgyQ2l+7Uz6FSoGPKIQa13Ik6IGz6pXhjQ+iPDyAytgI4koBiluRLayWZPOrZQRuVfRbhSNeXc9BKPbVDBWqShkfFPRQoWm1zI9a8KMWAKEjU+CDMjcKNH1V1YNh0DZie1VBKpUU7w2MjY7L2h/ViienwIoiyOmzNC2WWSZh4Mkx0z6+58qsj9a2FhkEoRokFTFGejWpb80UxzbFuGTORy3Dg5q4FBcXRa+tr2WAKIEP93UMgPjiug4PD6EYGlg0ycDjTz+P/oERVIIQXYvWQ+nficFSJK8fhZUoSYG+P7qmlElDFHE9dTH+c8XczykPn8SpM/0YGBrC8OlD6F5xG4q9BzFWrGKo9xT6+gcwNNiHotWJOxZmsHnv2fqeQFPnAkw1+7H92CimLrgec/R92NjfgM6oF0frARC3MCT678PA4BCGTh9GOOcezNVP4kBPodaJksLKO25FuOsR7Dg+iNPntj1zBN6su7HYPo29p1XceO/bUNn+LXH8Mxgc7seMpavhnjqGoWIJfb096O8fxFD/WZSbl+L2GSG2HBhEdawHJ3vq/Z06gPSStyGZP4yzo9XasSUFXTM3YGHmOJ48m8ZUrR+HzgdA2nHH+++Gt/s7cJKt6D10rBYAEddWN3RxT0SIJy3CDa3DeOyJl3CWruHopcEPVZuGe35lNbzTwxjuOYF+DoAwxhhjjDHGGGOMMcbY64KiGldED/bpYbkq62OoiKJIPtxXESIKXcSBh9h3AM+B7ovPlRLKQ4MYOn4UA6IV+nrgjo0gKIwjLBUAsW0UOgjCKipeGRPlCeSrBbixi0gJZd0Pmm6Lip5HcgosenBPy2uNpq2i2h2lUklmd1AwwjRojPVtxPiorkdfX5+sJeLS9EQ0/ZVAWSQUKKGptlK2jrRlwEAACz5SaoCU4sEZ7Yfpl5HRQ6S1EIpbgifGropx62Lcqu9BiwLoFDihSId4paLsFD/QKLgQq1Ap0CADCpcGFX6WFM3A1MUb8I533ov3vP9X8Z7bVsDSVDROXol33TgX4jJIjavuw2+/bX7tw0VCj6Z1qn+IElB1+k7E9yHOi66nXBUrMHRDfA9luZkk7o2uebNx5MiAuP4hTu78Hr705HGU3Yue/gtRIL7nqH6AiKYyg/iuLgQBrO45WKHuxjOHxH0mjndhWxN2EvK7h9mOSU0T6O0Zl+MJKmWczatYMMUWw4xkjRhJfCempaEq7k0Siu/w/FRUoS3WRTIr6FIxeg/9EF/6wSGUzs3jdd4gnvj7/4XHDtB9fO4iCQ3L8NE/+AOs6RJDs02YqXbMW7wYixfPRbNV30ZQzQxuuHst3Kcfxe7x8zkljDHGGGOMMcYYY4wxxl4HVw2AyJob9PBZ/K8qqsxwiKhIue/BUGOYegxLjaD5VTnV1WjPSfSfOIL+kydQHByEV5hAUC4joofbFDygDBHZmehHDRGKfQPRQiVCLbkjFmspWyMQjV5D+SCbip47ThWVSkW++p4ngw4RZZ6olJGhyu1oHRU9LxYL4n1FrPdh2xoMUxw+cBGGHizTEIcJEYcOTCVE2lCQtRQZBEF5DOXhswiLI7DCKuLKBCpjg6hODCMQ77XAgSH6ROgi8lzxGshgh4yFnHfppzcCXRN36Cge+cZX8JVvfR9G9wy02Xp97Y+jHTe8+wEkBl5E//ilWQqp3CLcuCiB7z13rL5EnHnDUsxrG8eZwYIMSry6BJbeejfW4CVsOjBSW6QamD27E0dfOISCDCSdY2PRTW/FBn07ntw7JAaQQgpFcU/UV0eRuE+AZEbcp/VFpKlzJW7snsA3nztdX3JOI9bd+wCmF7fi4Nlifdm/QfEovv3FL+LAsPhx6XkBX/7eNoyKe1+ffh3e/cA70Z2tbTbn+reioX8nfrSnfr6MMcYYY4wxxhhjjDHGXjdXzwChR8ky0ECZGPQwOoaiRGJpBF0Vy3wHTmEME4Nn0X/yKM4cOYC+U8fhuhUYpopEkgqTm3KaKcrucJ2qrK1Bf3FPGQXy7981FYqhQaWpmuhwNIVQXAt+1N7TX+i7MvhRKVMAxIVPWQGUKUJ/yq/QfrVTCEMaZ20KLcsykM2kkM2lkErb4rMup3+iTam/WPRvGWKMhoKUASQ1H3DyKI/2ozjUC784BlSLcPMjKI70wRPnqfglqAFlvFTFuVeBwIcijicOKo5Oj93rj97j+usbJBLXt3+AsjBiOG4BecVCp4wwvXZWyzQ88KH7MaPvcXzlib3np3BSdRPpxXfj4Q+sw84ffhfHBs5NHaWha+VqGKf2Y9x/9cwG3U5j/u0P4brsKfzjF59Cvh5f0cwUpmQN7BmeOB9EoW3n3PoQbmruxT9+4UlM1LdVlAwSidp7Qt+7DNgJmmkjvfxefORtc/H4I4/j7Pi5AuyAkW3Dzfc/gGXVrfjkN15A5ScrlXKpoIje06dRcMX9VRjCyRMncEK0Xd/9LPZGM9DV0Qpzyb24c2YZ2w73w06lYZsG7KR4/UliU4wxxhhjjDHGGGOMMcZe1StOgUXBhTiKZbYF1ZKgR/tqFMKrFFEYGcJQ72n0nzqGwTPHURzqg1ctQbU0JBqzSDflkMimoFsGArG/47kym8N3PRm8iEPRZyyOE9fqalCGCRDJqazCKJDTWNWCILHYL5C1SGgaLhqP59Hy2vhobHKKJjE+qgVCjQIg6UwSyZSFVMpEriGJbC6BRMKSU3pZpomkbYLKm6uhC9WvQvMrCEpjyA+cQXm4D0bowIaPsDiG6tggnIlRhOU8EDjQ4wCGuHKy9sn5R/UXeQODIHI057InxMvFo6MC8TKwJdji/fmgzUWS3Yvx9rfegFPPfAWffeqU+C5qPdDUWgvW34a7Zvj4+mc+gZ2nihf6zszFnUvKeO6lU1e6Gpcwm6fgLQ88iGnlHfjsoy9cMkVWon0VEm4P8vW6GGZTN+66/wHMcnbhc9/eiqJTD2S4eeTdhPiOTflRFd9nSw44c9aHYiax5ta7cVf3OL70+c/jxNCF+h52x1y8/V33IDz0BD79/YPwz8+H9fqIxX1ccX1YegpTEhM40hNi8YZrcd21GzBvcjvmLFuNOa0/XnCKMcYYY4wxxhhjjDHG2Gtz1QBI7eG4WK3UphWSU2IFHtxqGWPDQxjpP4tR0QqjQ4iqRaQNoLUlh4bOVtjNDUDKRqAp8BHBDcW/EWVLiO7EixoCWqxAE+81WiYOQO0c2lbWAqF96miqK1nUu75hbforhepOi+1CGUChdbQfFVf3fEeMORAdh9B0oKExg9a2ZqQyaSSTCSQsU5ydGEjoIQ5qU2JpoQO3OIby+DBip4iEGsMSyz25bAhOcRxK4MIQQ9DEunPBjwtDv+gkfs5UK6OwZy7ETF1cjGw3blzcWa9lcrE2XPuOt6C642vYdmIYF5e5MO15WDRNxzM/+hFOli5aAR2zViyGv/1JnLq4lvgVWZi/5ga0nH0cP9iyG6ULiRlCDkuvX4jeg/vgyK/dxJwV16Gl7wf4weZdKFycqVE5iSe357Fs9Qqkxemku1djsjaIg8MlZJuWYGayH0888TTOnpsiS8pi9e23Qz/wdTy79xTcC7fWv112Hh74yEewuB2Ysn49pqu1H6uGZfdg3aQCenrP4tgLT+Kxxx6rtce/j13Hz2LP1qexp/9CAIgxxhhjjDHGGGOMMcbYT4+2evXqj9XfX0JrmoQw2yKDCxRooPofnlNFKT+O8aEBlEaH4ZXysgi6rQI5mnKqpQFmQxqB2KdYKqBSKorVFfiuC4UKkkcxNIimqtAV0VQdJj2QrwcvKAMkpqAHvY1r01rRq65pMvghQzHiM62mzWlaK5VeRX/JhAXD0MX+Yb0FME1djJtqfoTo6pqE9rZ2ONWqfPCfSSVgalS8XHQm1icsS46bMlX8IITYC5ZpIZ1Ji77q02uJMZiWDU03asW0xfgV0Qddn4spNOXXsV31T68fI5nDtGYL+471iO+JTgRomTIXfv8+DFHEQLfQPaUd+aPHcTafh5OZjVvuuhnrZuWw9cgoGv0+7DoxJverSWP6kumYN3cN1qxdi7WyLYLa14PBagaLr12B1SvW1JdT68Tg7n7MWzsZR57ei4Fzc2VdxGqeguagH6dkbRAd7VOnY9bidRf1sQZTGn30Vrpx4/ISnv/BIdRKq+tonTwNc5aswzXnt70GM9oinDxyFhO9hxBNvhbvfMvNWDTZxsbvfQtnCzHsVCcWb7gG16y65vwxVi1vRs+2HjTOnYE589de1N9yZJ0R9AxO1KZku4zeNBkdGMKJvsvWayYmdzZj4ORpFOhGsNqwZOk0jBzeDrd5Pe55+y1YJ/pfNr2M7/7dV3Cyetl1EfdLQ3s3otEeDJfc+kLGGGOMMcYYY4wxxhhjP03Kww8/XHtyfpnEnJWIuufLjA/fq6JaLMAtF+AUJzDYc0q85qHGPixVQdoykUraMiDh+lWMjQ4jPz6C2KlCjXxEVDdDvA8DD4gCGbRQVQpq6HJKKs/3ZKBCFj8PI1A5dPqfppKizA9dN0DTXVGxc88L4fu1QEkqZVAZEZiGjuamRjn9VbmUF8sTCMQ4MukkqGYJZYVMmzYN6WQGvT19iIMAzY05MX5xJNFPqVKmAcGLFJRcHxMVF3a2EY3N7WjsmIx0cyci3UZVjCfT0oVkUweqMAA7DcVKQNEtmS0hC7NTXRPfQeF7n65dyDe5pplrcdusAN9+cjuc4Iq30qszsrjh/ofQuPvLeGR/ob6QMcYYY4wxxhhjjDHGGPvJXTUDxGjugtrQjiDw4VcrMuDhlQpwxev4QD8C30EqYSObyyGVa4Bu2PDKFVQHh1EeGYNXLCH2aHopD5EsPO4DCk1JFYNqcuu6Il4pcyKW2QuBTxkikQx6RIFYFspNIbaCrlD2h1gVhggDCpLUHrQnExoMXZUBkIZMBkmqcRFHsHQdoeMgYYrl2RSyKRuGOFZUddDd1lqf9sqX46epsyhAEooDajoVZFcQiHEnLB0mlWeIYyRTom/bhu/7YjyKOJ4JeRKU+SGaoipyijA5KvE5pmyZo69/BsjPA688hhNn+uBcIfvjNYsDjJw+jKP9JfykMRTGGGOMMcYYY4wxxhhj7GK1YgVXQEEBeuAfBgEC8UqtWqlidGQEjkPTSKlIp9JIJVNyaqtSIY+RoSGMDov15RJC10PguTKYQFkWNI0U0VQNumbIzI9a8COqNwpEUKOMDXH8ejzkHBlgEI2KsdOsWRbFINQYhvhAU2RR8XRLLGxpaYEhjkEFz01DHEtOj2XLzjQlRmd7K1oaG2DpFDxRxDkkkErZsig6tWw6hcasOC/xntYHbhX5sRGEvouUZSDyHbjVohiguDZimS/WBx7VGwmhyHNS5Pn8sgi9CsqOXwv+/KTEtSsXinAuLjrCGGOMMcYYY4wxxhhjjP0bXDUAQjU5KMBAQYowpKmnXFSqZVSrFSQSNhobcjKDgoIdfT1ncObUKQz092FiYhyuU0UQePA9aq4MoshH2zGVDadsCfE2gszkoIBHEFCj9xCvFHwRjZJBaAosVZWJFoTGpGkqDIOaIpcr8gxicUxH7BeIMSVg2yaaGpvEe5oCiw5GJxrDNg1ZyL21qRGT2lqhiz0TYlla7JO0TNEM5NJJtDU3oSGdRtq2xDYxqoUJ+NUiTI1qmIhzCVw5tVfsi3PzHESUGSJOimqB1AI79QEzxhhjjDHGGGOMMcYYY+wNcdUACBUWp/obkay74aJYLKJUKoKmjGpubkYul6UIBsZGRtB/tgdjw0NwKmX4viOnzZLTSvleLYtEvD8XEqBskPNBD1+890PxPhTLagEQSWxMdUIowHEu84NQcEHXdRkEoUaoOHkg+nfdKpxqBaE4dsK2ZSCEAiDZVAa2Ycqi65FYp2sKctk0GnJpZNIJKHEg1sWwaMorXUPKNtBI61I2MglL7CuuQyjOo1JE6JShRh6UwEXsV0VzzkdslFrERp4nzZzFGGOMMcYYY4wxxhhjjLE3zlUDIISKkzuuI7M+CsW8fN/Y2ID2jlboqoJifgL5sVH4VSp2ToGECLpGgRPaO4Ks9yE+0DLK3iBU0+NcnQ/fo8AFTbEVyymvKCtEBhDEJlTQnPal6aR8P5BBEAqAUKsFRWrF0mk9vadAjVNxUC6W5PRcNC0X9ZNJp2SWRzaThk01QsQ+NBUW1fhoyKZlRogmxm2LjeX4xTGTpg5LV2AbGhKipZMGlMiDW8ojpoLubgWRU5bFzjWxvxL6ss5J5HkyGEKBI8YYY4wxxhhjjDHGGGOMvXFe8Uk9ZWpQcIEoiop0OoWp06chl8nAdSoYGxmGJ16p2HhC16FEEVSFghJUO8QTr4GceoqmhhIv8pWCA1QHhAIhFPTwHMr8qBU9ryV61Ka5ogAIvdZqgtTqhJwLolC9kHP1QIgq3lGQJQp9lEtFBL44duDDc134DtXsqKK5IYvpU7oxONAntimIc0nKabSoiHrCMmRNENGDOAcaszgPMSA1DmFoQEMmiYylA4FDAxavVSiiqeKzGroyQ4Smw5ItDKHVToQxxhhjjDHGGGOMMcYYY2+QVwyAUJAhlUrLzI8YEdKZNExDx8mTxzEw0Ic49JAQn6lOhhZHsDQVSkzTWQWIo1BON6VTYEGl2hgKwoBqdXiolh14ni8zPsRiGfjQNPFejoYWKGIdZX/Usj6oD8r28HwHPtXfUON6pokCTXRgUsaGZcptnCoVJacASAhF7E+BEN91MTw4JI9FBbcty0BjQ4M4FwPpdEIcMkIul6HIigyW0L6GOGYoxmiKfXynjJamLDJJC05pHLYYqxa6YkW11ryq+OxDi/xaMEQckzHGGGOMMcYYY4wxxhhjb5yrBkAoVmBoGqqVigxCUJTCdR309Z3F8MiQzPCg9ZQloQT04D+AQoXB4wBh6MkgCEU4KGlDOf8fEMnaH6Gc9ooCIIqiwdRNGEatUY0PRa1X0aBAiDguZX/U2oXMCsoKAQVO1No2lO0RuL4MXlRLZVl83TIMWQfEFOMsFwtoa2vFffffj3Xr1kETxzHl1FhZJBMJedyEZcvgie9WoYtzpsLm5XJJvEYoFCZgaYroS0FhdBBBtYjIKclACGWChOK94jkwQl9cD68+SsYYY4wxxhhjjDHGGGOMvRFeMQOkFpCoByMUBYlEAlEcoupUZQaGJbM/FBiK2FaJEQcBgoCCH5QBEcngBDUKnlDxcwpiyCmtArE2rAVAqFGgg0qH1+qDUKOgBh2UskJqNT/OBUDOTX9FU2TphthH9B+JDj3XkUEQyjyhz1QHRKfgizheJpnC1MlTMHnyZMyYOQPtkzqQSidhmqbsP51Kw9B1qOKcKpUyXNeTU3XRtF+u6JNaPj8hB0u1Q5xyAYFThiYLoldlLRBF1gYpyymyDIgTZIwxxhhjjDHGGGOMMcbYG+aqARAKOPi+J+tuOG4Vtm0hS9NExTFsy5RTRCEK5JRXVFRcCUMEYrvQd0G1OQxDg25QeISyNUJ4vo/Ap6yQWk0QCjBQ8CMMInheIJonX/1A9COaDJTUgyYULBEvciyapshXCpC4bgin6ol+fbmdWCwbTYNFnesqZZdoaGluwqyZM5HNZmUAxbAsJJJJpNJpcU4N0HQDyWRa9lup0BRavgyC0LipFUtF2b/nObI/Ko4OcW0SYixwHZkBYqni+OI1csswqAA8Y4wxxhhjjDHGGGOMMcbeMFcNgFAwgB7+U/CDghHZhqzcenR8DKqmyKyISrkET6wPPBeeU4XvUAZGJIMflmnIIuZRTIEUH77nIfRDsZ6CH1QXRBfdUXYH4Luh6CcUfQZwHQqGhGIfmiYrEstiUNxEjEj2S1kbVPOjNisXpYnU6oRQYXXKNjE0XWaq2GK7xlwDpkyZjEULFmDxgoVobm6GI8YSRjEy2RxS6Yw4T1UGXNLZrNyPAjHlcgXFYhGeL8YszqcqzouO74hzRBQiaZlyui+Npv8KHSiBC0O8p8CHrAMiPjPGGGOMMcYYY4wxxhhj7I1z1QAIBRUo68P13HrAQcHoyAgq5TJcp4piYQLlYkkGPjwqPO46MuuCAhOGYYimy2wPmo6qNn0VZZXQJrEsVq7EClRNh64bcgYsWhcEgB/E4rWW8XF+n1iMR2yjaZqckovGIguYJy00NzWgublJZqdk0mk05LLo7GjHnFmzsGz5cixZsgQzZ0xHLpOV5xWJY4su0dTaimbRfHFQVdVgmCaSqQw8P0S+WEBVnJOsWyIGR3VKono2CAVy5HRegY9qpShroMQ07ZdXhaUBCUNF6FTksRhjjDHGGGOMMcYYY4wx9sa4agAkikI53VREAQLxvjg6grG+XqieC79QQFAuIfYdmsNKbOsjUgJohiJrgxhiP+q4Vo8jlNNg0dRUlK8Rin9kHQ9aqKpQKKBBRUR0sU68UG1zsRqKaLTY1iADC4boUEOIOPTEcX3ZUqaG9sYGTOlox6zJXZg7YyoWzJmJhfNmY+6s6ehobQTNUlUplVAu5ZGfGINp6TATJmJNQ7qpGZnGJrhBhLIjxm+m4PkqSpVAnJYGXbVgGwZsNYYqjquDpsGqIhDvfdFK5aI4R5oGzEPgFqHHDtKqD8UriJNjjDHGGGOMMcYYY4wxxtgb5aoBkFiJUHFKQOTDr5QQFAswPfF+bAxquYK02MaKQ6ixB1UNAS2GZgCmocmgA9UHoeCA+Ic+IKQ6HuKdoitQqYYGFS+ngAeFRXRVBkFUsZgCJbQ/JZDYhiozKnQKiIj9lSCQU03ZYtSm6NcKQyREr81JC9MmtWL21C5M6WhBNmXA1CkzwxX7+fCcCsbHRzAyMoD9e3biha2b8dzmZ7F39x70DY7g4LHTOHG6H66vwAtMBL44uCzvriObSMES16DRpkCIWBx4tYwYMWbKjqnKa+QicvKojvUhro4io1MReMYYY4wxxhhjjDHGGGOMvVGuHgCJI4S+h2qV6nw48n3k+5SoIYuA24YOTewdh1TXI5SZH1Qc3dINioUgCkKxPWVsRFCiWLRaYIO2oyLo1D9NJUXxD0UVy0TTxQYU+DDFq6nror9aBoYmto98GYuBBgUJy0Auk5KF2Gls1UpZFigPaCqq0BMb0nioXogha5hM5CfQ39eHnTt34ZlnNuNZ0bbv2IkjR49jeHgMrhfgxIlTsgB6GEB+ltN0ieOqVPQ8IcZh1wq/U2yHpuNKJhKUwCKO6cti8a5TwcTYCEqFCXGuobyGjDHGGGOMMcYYY4wxxhh7Y1w9ABJSgCJASDUv6CG/6yAKPZiGjlQiIWtxUHaHqsSyOLll6rIuBwUeqDg5TX0VyT4omFLL7NBVRTQqfB4j8APRfIRU+ENsQ1Ne1QIgtWabBhK2hVTSRltLDtOmtmPu3BlYsGA+Foo2beoUtLQ0y0Lr5UoZBarbQQXZ4xBBFMIS+yVSSVQdB+P5PIqlMkaGJ5CfKMFxQlTKLgr5khxbS0uLLHBeKpcRiDEHYuyO68p9qEC6ZpjwxRhdCgLRCSGW1yGdSshsEEuetw7f80X/4ljFUu0isl8eiopsazdmdjbKe50xxhhjjDHGGGOMMcbYG0t5+OGH4/r7SyRmLIDf2o3jhw6gPDaI0vAgwuIY7DiAFfuojI+gXBiTaRmGpkJRYoQy4BHD8134FNygdIo6SvagLA/EGgI/EusjWew8puwOlcqNx7U6H2I09JpL22jO5ZBNJ5BJp9DYmEEqnZRZGBBjCDwHbrUCR7SQpqUydDQ3NqCpMYtsKol5s2dhyuTJGB7qx8BAP0qlEgZG86gGETTDkGOy7STSqQwqVUdmgFA8aPeewzL7o7mlEUk7gVxTFoalwkom4FIBE91EqqEJhtgviE34sYp0tgmRoqNQFGMR56mpGvLDE/IYrx8FLd0rcNNNC2DXl9SEcJwRnNqzG4cOD6JYX/rmoKBj3nW4afVUmYn0apyJfjz15I8w+rOoSa+ZWP22X8c7W/bjP3/qaXEfXPHHijHGGGOMMcYYY4wxxtjPyFUzQGi6KlNVoMUxEqYBy9BlBgdNe0XZEo5bQUAF0sV2FABRKeuDMkU8T2Z3UGqFRtuLjlS5n9iQMj+CEKGcNqs2xRRiIPQjRL54Q+kYtODc8WmqLcqwEM3QNGhiOWWKULiEAibUty62oUb7+YEnj0/vI9GXIcadTmdkYCafL8Kp+mIfC7lsE7o7p2DOrDmYMX06GnJZZLMp5AsUtPChqBE830PZdVB2XISxgorjoSo+U99iaPLCUbF3XbyhrJaUnUBjrgEJOymzSH4W7Ew75syfi1kzZmDG+TYbCxasx93v/k38+nvvxOT0Vb/iX0iJbDumXXK+l7eZmDN3HuaL65KunMZ4tb4jY4wxxhhjjDHGGGOMsV8q2urVqz9Wf38Jq6kVkZnCwNkzUMIAoVuVxdD9ahmliVF4svi3J+tzqBRwCHx4nmh+IKe/omQPjYIW4g0FDBCrCIMIgS+2ldkgFBzRZFZIKKfSqhU9N7VaDZBM0kJDJgVTLKO+XZreynNl4MPUqV/Accso05hclw5QC9JQzQ7LxLSpUzGpsxP5iXHs3r0Lp06dQcUNYYhzSiZSclyJREK8t2UNkUJ+AoPDg3LKLF+MX9MN0aMKXwyWptOiMfpiHLphwBD9m6YFRQyCttENem/ILIBY0eB6IbzK6512oCDbOhvLlgLf/vP/ja889TQ2bdok2rN4YVcvfM9A54qVmJ2uYu+xPgRvkoyEid4D2CzP88rt+d096Jw7D+bYM/jqV7fjZzYZmaqha+4qzE8O4+mdp2qxPMYYY4wxxhhjjDHGGGNvmKumB5iajmqpDJrTKfR8BKKpmoax8VHk83k4nouIAh8UGPApQOEi8D1QfQ9ZPFzVZDCCghz0OYoiGfgghqHCsixYpglTV2GKUdgmZVJQcENBJmUgnTTF5xBqHCD0qxgZGsC+PYfx7DO7sOnp7TKwEfiuLM7uug58MR6qKUK1Sii7hGqDUCnyY8eO49iR4/JEfceHU3ZRyhdhGuLYho7B/l4MDvQhnUrKAIpl6XKsriuOGykolxxZFF0R10NRVFQrFbgU3Ah9ROL4ijhKEHrwxLFl5odmIJHOyPN8Y0Rw8kfENfoGHn36GJqXXINVHZdOkvVmtuSWd2Gmchpf+doWDNWXMcYYY4wxxhhjjDHGGPvlc9UACAU1KGJRqVRlUW/6g/Z8sSgzJGQxcCgyKECpG0EcIVLoM01FVcvuoEb/SXEsMz0MXYVtG6JZME1DBikIZX/IqaQ0KqgewzIVsZ76CcQQHJhiWUtTBjOmt2LurGbMmNGEXCYh9lMQhyF0sb9FtUHE+8D1ZH8xFVdXRKexgsJECeVCUW7f19uLzZs3Y+uzz+D44YOoFMfFvmLT0EVbaxOy6bTMVnFFP+VyFWVx/o7jyWX0V/1Uc6RaKsB3K+L6iPEFtULuqjgX3bKgGCYCcZw3no/RY6dQNtowo7P2vby5aUgsfSfuWWbipY2b0TNCWUGMMcYYY4wxxhhjjDHGfllddQosLd2Egg8cOXQQY4MDiEIfhfwY4sCTwQ3bNGDougxuiJUy0CAnu4oomCHe0/RXFAeIYsSU+hGrctopXdPF/hriMIbvhbJeiKrEEN2JPlWkEwZyKQu5tIUMtZSNbCaJ9tYmTJncicldk9De1gxFobohruhPRdK2ZI0QOq5tGGhubMSk9nY05HJQwwhjQwPiWH6tWLkYSiSWZZMmkpaKwsQoentOi/5ipNNZFIsVFAplBJECn8YuzimZTIqxJGWwxXOrYvyAZSfEOeoIxVmrZgJWOgcjlYUfa6iKY7njY7UL+bo5NwVWDkc27sTgFeqOGMkcFi1bBO/4ZuzqpdoodbqNzhkzMX/2IsyePR3Tpk1DQ9ZEfqwgzvvl/ZBsxwwsWTIfc2bOxJQpk5E2A0zky2idew2WTNIwOFqgr/oSicZOLFiyQBxn9ms6xr+F2TgP73nwJug9O/DoppdQFvfuleQmzcSSpQvq59ENI/KRL5ZlgO8cPdWEZStXoUMbx0A+RqJpJlYuWVy/Vu3IGTHyhaI4j/oO5JIpsM4g2dCFRQuWYt7cGWKfTrRnLVQKY3CC+vYXM5LomjUTC2YtPP995NLGy6+VOEbn3JVY2W3g9GAR6cYuLFx48TECjOZLoNgfY4wxxhhjjDHGGGOM/bK7agAEiRwOnuqDaVI9jSmIIh9jo8MyyNDUkJV1OOKYAh+1B7Qy56H+BJwyO6hAOcVG4vr6+ov4rMhC6K4TwKd6IVFUC35YKtIpA9lMAk25JHK5BHJpG6mECctUxTYUUFFkfRGa7orqdkRRIKetouBHFASySHoykUBzQyNampqRNC3RXxaxOE65VEJTcyuaW1owc3o3Fi+YjalTJonzAIrFCRnMSSZTGBubQKnswPMVWctD122k01Q3JAFFnG8UBmJbDaZlIKR4j2rATGVhZRuh2in40OEGEdyR4doJv25ePQCSys3B6nWd6Hv+ORwarUUENKMD93z4w7j1muVYMK8dra1d6Jo/H0vmzcesBh8HT5yFH14cDrCw8Lb78MBdN2Dpohlob2tHd/ciLF4yH9ObSyi134TbplTx0oHTF+2noH32Wjz4wNuxevF8TGltRfu5Y+RcHDjRe9kx/o00G8tuuBPXzHLx+D9/EyfKNPnZ5SwsuvNBPHDndVgyczra28V5LFqMpWJcM/Qe7DqVr28HmE3duPtt70CndxBjTdfgwbffIc69dq0WLFiAufPmoUMr43DPMMJzUZ+LAiAvHM3hgfffi7UrusQ+kzF79kLMWzAPU9ptnDx8HNWLhmcmJ+PtH/oQbrlmGebNqX8f4hhL5s7DzEwF+0/043z9Fs3EwuvegbfM8vHiaCMeuP9dWLv8omPMX4Cp7QmcOnzikmMwxhhjjDHGGGOMMcbYL6OrBkACI4kT/aOYMnkykgkLp04ch1Mtobkph1wmDUQ+PCo+HlKdDrFDHMvgBKEAAU15RcEPqglCjTJEarVAYrFfAM+jmiBUqwNIJChwoSGbTqCpIYXmxjQaMgmkUxYStg6dgimib6r14ThVWfTcpB0j0UcY1KfBUmAaBizRcqkMMqkUMskUbNvGxOgYxsfGoGqGHFdbWxNmTZ8izq0DDbk0lCgQ/TpiLAb6B0YwNl5CtRrA9WNZKJ2mxbJMXRzLh4ZIvDegGbp8iK+aFqxsA/RUFpGeQKAacnqwykCfvBavn1cJgOhJLL/7PixQT+Lxp/Yj79e+G92YhkVLDGx89PP41refwdatW7H16afRV23H2utXIDuwFweHHLktHWPykptx321L4Zx4CZ/99Gfxg6e3YsuWTTg4EmHRmtuxqEVsVezFC/suBEASzYtw//vuQTa/HV///GfwyJNb5DH29ltYc/NNmIdD2HWyNq3aT0OucxneetcanHnsM/jRyWJ96UUUFdNX3o57b5iH/LEf4XNf+DJ+uEmcxzMvwElPwcrrbkNm+DkcHaqlTujpZixfugTpwMbUhe3Y9uhn8KVvPy2v1dNP74HTMQOrVy9F0+ghHB6s1M7jXACkwURm+SLkt38bn/vyd/Ds5i3YtOklFFrmYcWCafAGTuD0SPH8uRvWDMyfF+KHj3wB3/7Os+e/j2G/C9fcsBLpsztxaKSevaPq6J63EnNzzeheMxuDmx+pHWOLOMb2gyg2zMWq+VPg9h0Xx/jpXV/GGGOMMcYYY4wxxhj7RXTVGiBU/6KltQ0NDY3oHxyEquton9SJbEMT/CiS00OFsWjilYqhU4wDCtX+UGWjYIf4vxb8kGrF0anJeIhoVKuDCqJTdodtGUinbDRkUmjMZWRgoiFHwZAsWptyaG1pFK0JLU0NaGrMISO2a2rIIZ2g4uUmUskkklSDI6QAiwu3UoUqDqKJ4+TSGbQ1t8hpuyhu4jkVDA6cxQgVP0+YmDd7Flqbm9De2oJMOgW3GsIRzVAN6JopxqkiCiKZZULnoYmB17JRfBmAoUAOXQcZYjDEPvYbWHRcXPvsjHnY8Lb34uY5BrZueQG9VMOkLvCO49uf/zqOnKjIcZ8LUJ3Y/xQO9itYuHhqfUt63t6FdbevQXHvE/jsV3+AwdK57QMMHdiMz/3rD5DXs/Wtz2nG2vvuRtPYXnzuSz/C0ZHw/DFGj27ED54/is5198vAyU9FahpuedcdsPpexNP78ld86K8bk7H25hXIb3sUn/z6Sxg+dx5+CS/+8NvYfLKC+evvREuivkNdbm4X9jz6NWw7PnHRtRrDi498DS+eqGLJ2+7B9GR943O6pkF56Sv4/nOH4fjn9ili29f/FS8M6lg6vwuGnBuuxi0fxiNffBQnTjuXfB+H923E8WHtku/jvK4m5H/0FTzx/BG4QX2fYj9e+uoXsK+YxdIFndCpMA5jjDHGGGOMMcYYY4z9ErtqAITqk+cyGQyPDMMPIsyevxCZpjaoiTQmKi5KXgA/BuiP/gPKwohDGdCo1x2vtXpfMW1Xf7hLS2kbCo7QK9X/MHRFTmWVMC051VTKtpGULSFfKbjRkM2ipbERTQ0NyKZTsrZHNpmSyyjTQ1M0Oc2WT+PyfIRiPU23ZSXTmDFnLubMngtD08W2CbS3NotjGXCqtSBJR3s7Fsydh2WLl2LmtOliO1sMuFZPxBRjpPrqKhU3keOvBXl0ynKhcwx8sW0gp/9SxBhU1YCimfK8fza6cM/v/B7+8A//sNb+4A/w7977AO5Y2Yh9T38BT20/fUmtijiuwruoHMg5getidGICZkcXGurL1NlrsDhdxY6dx1ES53e5at82vHT0wtRR0uSFWN9h4viBnRgtX1aMIvLQ0zsIX2/DrKnnjvJvkcDy2+/CkoYQL2x9DkPVKxe/0OasxgJtBD/affrClFXneOM4cGIEqYZOcY9Z9YU11aPP4sWT4/TNXyLy8jh0og++MR3dbfWF5xSOYst2sa7+8YIxHDk+jKaWFnn/nHPV70Pcm6OFIqxJ3cjVl52XP4qtO658jL0HetHc0iqDdowxxhhjjDHGGGOMMfbL7KpPSbPpJJTYx4njx9DaMQmZljb4ho2KasK3MgisFCLDQqTECD0H8MvQFR+KFkGlvz4XyyPxEimKrGEQU/aHrsn6IPTX6YYJ2TQdsCgwYdvIJdOwxUIqpm5AQ0I3xTpTLLORMG3Yplkrdi7WT2prhV+piOYgbSfFuiTiWIMqtg9CDaUqBWjo9FQYqo65c+dj/TXXYOHsWZjU3IyZ02Zg0YJFaOnoQirXiBnTZyGVymBq91SkEymYqirHlDJ1MRIf1WpR9BvKotQ02xS9p+m/vHJZbGchK/YxFEucdgKW+dN4uP9ahajkJzAxUWtjo6PY//xT+Mf/9jd4ZONpGby6lAI724jJU6Zg5cqbcfd99+EjH/09/PFv/z5uWtghH86fuynaOtvhjY+iJ1+4YmaF+HZf1n9rR5ucjoym4JoydZos6H1xa0iKL1z01tTUXNvhJ6agee4K3LKwDYN7v4/th8evMkaga0o3wiBGtrn9ZeOhZseOrHVj25emgIwO9MK//PJJMcbG8zQDGxqbGuvL6kaH0H+V+iZU7+bi4IckrlUy1ySu1VSsWnUL7nnwQfzqR38ff/xbv4P1s1rE/Xzh+zhv7OrHCIKgdgzxFTDGGGOMMcYYY4wxxtgvs5c9Wz2Hamf09PQgkU5j0uRuDIyOITYszJy3EIuWr8Kc+YvQ1Nwmp8bSDarToSKMQvnglV4VlQqhU6H0cw9qa1NgaXpteix6RmuaGhK2BU0R26oUHNGgK1Tbo/awOApjxJRZQX+1Lz7HFHmgp86ir8B3YSXEvuLYZddB2anAD0NEoo9IdB6L8SiGgUj07Yn9KPjS1taGSR2TkM3mxBhUBIHoUzQlVqGathgTnYuJTNpAKqGLY8Wy4DrVHFHFmBNJG6ZlyewWRfxHU2+FQYBysYxquSrHqyiGWCnaz8wAnvz0p/CJT3xCtk9+8pN49Ieb0ee8PD+A6NM34L4PfAjvfd87MWdSEvkzZ7D9uR/gu9/7JvacGr0k2yGTyYjz98S1vnJfV0IF41XdxOKb7sFDDz308nbLUoRuGeX69j8p3WrDdTddD3PgeXzjid2o1pdfSS6XhdnUiTveft+Vx7SuE4VyBVfOH3l92bOux/0f/BW85z1vx8x2CxMnTmDbc0/gu489goN9E1cN6jDGGGOMMcYYY4wxxhh7ZVcNgJSrVRlAmNTVBc2wkMrkZP0P+oP/VCYDVTdkLZAoVqHUAwcGBRziGH79gbmqUgCEpvmhx7gKdAqWaDr90bv8K3XLspBIJsWq2rRSmmi0joqnR6KFlHERhPKV6iNQk6EHRUPF82AkbGi2hUD074ptqC5JrKiINAWh6EihY4kxKYaGUNNgpdPiHBqQSmfFeC15XHEiVCQCqhh/FCuoOi4cL4Tri+a58thhGEAV+ycSSZiWLcYn+g8jaKJ/2scR+1Srjvzrezp/GQj6eaRMxTsevAlNxcP4zP/9J3z98cex5aWXsGvvXuw7egIjpUvnYiqVyrDE9TXMq0/pRcGsi+XzBYRuFU9+4X/j4x//+FXb1zeequ/xExDfcff178SKliKeePwFDFdfOUwwOjqGQs9BfP4fX2FM//BZHOm5dDqvy8/tYtlMWgbFCvmJ+pKfgDJDfB83IDmwE58U38c3v/8EtmzbVvs+jp3EWNnnAAhjjDHGGGOMMcYYY4z9hK4aAHE9H2YiiVxTCwzx2tE1GclsAyJFgxcpmCiUxTahDI7EoptALDNoSizKmvBrAQtAobwP8b4W8KAMD8oMoXgIPVw2ZNCEAg+0QKyjwiNieS2IIPoJAhmE8MNABiIoMEK1DagfmnqJZgFyxHqXipOLfTXTgGGbMvBBBdod35MPkCm4Ua5WUHEc8UGDZSdgJ1LQrSQUGQjREYkuwlhBseIiX/JQrPoou56c8orGRePXddG/bokudHh+gBJlDQShPF+n6sDzqCB6JAMhP4+M2XOwwFJx+sBODBacWsYMXXtBs0w05XKX3BBOoQA1nUGj+P6vHArIYHLXpdN9jQ0NwxfXalJ3N3xxvZ2rNE9cs59UatqNuG9DB45t34KDA6+eJTF4th/JpmZkqe7LFcZSa6685y7WPGUaLquLXqMl0d3RBD08jd7BVzv61Znz5mG+GuLYob0YKdJ9ftH3YdtopkCj/MQYY4wxxhhjjDHGGGPsx3XV56s0jVEi04hcU7MMelS8QAYSoBkoVhzkSxVQ9odhJRCL9WFEWRz1qZ9kFgfFMsR6g5bROioQriIKI/g+ZXfUiqLTFFfyPYVKlHMBE8r2oFobVGMiRCD2oYfT1M7VUbBtS2ZhVCpVsYeCJGVnmCYUcRzan45fyOfF+ooYs46KGC/Vx6AMD/qs2wloZoKiI2JMCkJxKQwrCdE71T+HYRtiGwuKaciABz2WprFoui6OY8PzIoyMUN0JBbo4x6rrwhGNAjzyAvwcOjcd2ZUyGxrnXot5nen6p5qJfc/jTNyCO9YvgKa9fJ8pG+7Fsvb6h3MGduOFXgXTZi9CU4rqfbwK8X3NXPd2fOTuFdCoqvyrSbXi9ptXIDm+B089sxeV1xBHCU9vwSGnHdcv6X5tx6hLTF2LNXNa6p8uSDVOwZK5k1E++DyOl+oLfwKv9H20zduAGW3J+ifGGGOMMcYYY4wxxhhjP66rBkDoQX5LWxusZAqOF6BUcaGZNkVGZPaFZlrQxWdNo4wLUz7IpimxVEWHoRny4S4FPUzDlBkbFBSg5730l/+uR8WaqdWnmYoou6N2XHqhv4Kndm7qLHqhjA4KhARyeqwYhi6OIfYXC5GijA4xllKhhMG+AeTHxuCUyhjqH8Lo0EgtS8PxMD6WR6lUkkEYGi8Fc+h8KINFgS7fV8R50hjNZBJ2Oi3Okc5PldN6ua4rxqPCtpJyoK4bIJ1qQDqTk0EXylihqbIoQPPzKDh2FPudCIvX3oqZnQ1IinNMpVKYsuTtePC2ucjnxy6pARJWT2DT0/thL7kTv3rvSnSIbVO0T7YJi9/6fjx0fQq9Jy+bAiooYuuXH0W+cxk+8J6bMS2bkfvIYzW0YNmtD+JPHlxR31hcTdXAwhWroVbHxaf6TXBVCqbOXIv5M3Rse3wjxmNT9nu1lqBsILFXUB7Gc0+9hIYND+Ij71qB9vp5JOm1YxZuvv838Cs3T68d4iJjp4ew+K67say7BWnZZwrpKUvx7g+8Gx3eQXzt8SN47dVRXs4/fBgHAh2r19+IKe05OWb5fSx7F9514wxMFPOXfB+MMcYYY4wxxhhjjDHGXjtt9erVH6u/v0ScakSyfbKcIipAjFjVZKaDqioIPQcGIjj5cai+CzVwgdBHVA8A0F+0U6aGrmsyY8JzaQqrAIZ4H3gRKtXaFFGWpUMT24aij0wqgWwmA9syQPkYlAtiieNRcfVzU2dR9XHRbS2AIVrsBfDrzSlXMdg3jJPH+uC7FXEcH77jwiuXEVSqKIxPoFQsIpVOwk7YMrAhIyui7ygSRxRdFsount78AnbsPQbDspCU21pQFXEM35MF1TPZLBLJFArFkgyUtHdNQa5lEgpOBDXVgFRjGyLRbeHUAXmOrx8F2dbZWLY0hyMbd2KQTuBV5XH0dBld02biltuux+pVa7F27WpMb3TwwqYfYsKehhnZPJ577ki9qHiMsZE+5BUdbXOuxW03X481q1dj7ZIVaEEvnv7a1zHQtgazzT68sO80fJqTTAj8YfT2OWieshg33XoHrr1mJVavXYtlq5ahEaPYv2c3Tg5V5LZaZj5u3NCBHU+/iN78K5UyB9TWubjv/rvRLr6T5tlLcY3oc+0rtDmTdBzZewKuOI+J0UGUPQ3tM9fgtptuxJprVmPNunVYPn8y4vJZ7Nu9FwP5WjhDTzdj+dIlCI5+G0+fyeLGu27HnRvWY+XaG7Bu2RSUzuzGd7/zJE6MXVTKXfx8dM1dhfnJYTy989T5gN7FGmeuxMrmIp7ZcQyBvFbjON7jYPKsubjttuuwauVarF+/GlOzFWzd9CS87AxMTozh+eePwqEOVB3d81ZibmLoqsdomrkKK5oK2LTzeP0YjDHGGGOMMcYYY4wx9stJefjhh6/4lDRsnQ5z2mLkmpsxODaKiufK4Ed+dAh65KLvyD4Uzh6HXh6HM9wHzXdgqBFiVewbUE2Mqixybls2yqUyyuUq0ukU4iDG+ETtQXdDNgHLVBF6FUxqa8C0KZ1obkiLfgLYuoJ00oRl6DB1AzoVK6fQiAx+AAlFh1suoViqYGRsAq4XIBB9jwznkUgYaG9pwZzZs6DEMXLiuM1NTSi7FbR2tqG5pRnNba0wxfjo5CmwQSUpegdH8fH/+1lsfn4HmtqaZcH0REJFHJZlfQZNt9De2YkGsXxsPC/3nTRlBhJtk9FfDJDqmoPmqXNRdXycffrrdIqvK9POoqnJRL5/FNUrPQ2/IgVWKoPGbEoW8Y6iANViHvmKj0xDMzKGh6GhPC6pYqJpSObE9bB1mTIU+x5KxQmUnADX/cqfYVn+O/jn77yE6iXpEKo8Ti6Vgl6fCcv3PHEvTKDqBucf3puL7sPv3GDi81/4MvoLrxzEURKNmNR4xaocVxS4RYyOFul2qdORzGaRTdriXqb4VwzfqaBQLsDzLlw/u302fuUD70O0/Z/wTxuHkG3MIS3uFRKGLkoTeXEvXVbnRVzLZK4FDbqD/pGivDcuZ2Za0GL7GBgpyCymGgV2JovGdLIeOKTvY0J8H6E4bjNSor+hoULtHMT6lDhG7hWOYWVb0Gx6GBDnfeEYjDHGGGOMMcYYY4wx9svnqhkgjpHCeGwglU6j4rpwfV9mcaiIELhV9J8+gaylI6gU4RbGYasq1SGnJA2EQQDX9WQgRNY3iIFqlbI6hAhySioqxWDqlC0SIxL9WqaGVNKWzRLLdU0BlZ3Qtdo0WjSdFk0zRfvTMgQRPMcV62wYplXvU0Uum0FrSyuam5uwdPFSdHV1oqO9QwYtBgYH4FH2iq5DE4OlYujUp6JocmqtM2d68eTGF1EoFZFtyMj1iH3ougJTvKfYSxTG4rOJRCKJTDYHw07BjXRUQgV2QysSovliw+LJ1zsDhK6zi1Kxcmmw4jWgjBuaCqxYLIrXsvhu6fF6LK5nBcWy+/JplyhQUC3LDBq5T6UCT1x/aJ1Yd9tKuEd3YN+pEVmU/oJYHqdcru1Djeqx0PRpFxhYcfvbkZvYgZd29bz6dFKBc76v19LK1VoR/Asi+OLeLYnvl9bTNahQ8fMLERLpXAZI3L8d20/k4VarF/osV+X3eyUUTClWvPqnl6NAHxXZvzwsEXhX/j5cuubi+7h4+1c9hnvlYzDGGGOMMcYYY4wxxtgvG/qD/iui7A3K4jhy9Cg835c1ExKJBDKZDPr7+uV6XdPhOg4Stg3T0GTgg5680vRX9NZxQtEcUJFyyjbwfcrSCMSnWAZAKPhA008F4tX1fLGtJ5dpugEqoE7ZHtSoP3qgS8sgmieWVT0HgehDMXTYVMshm5U1OxrbWjFr/jx0TZmKZDaDzsmTMXnGDLRO7kYmm67VB6mUUSkW4ZTLMmgShiFi0efg4CBGR0dlZohlG+JVoz/Ql0EcyzSh67qc3kpRdaTSWRimjUhuABiWLc+vVifkl4GF6RtuxiyrhJN9wxSP+vElZmLRVAU9hw+gNiEWY4wxxhhjjDHGGGOMMfbTcdUASDabRWdXFyrVigxyRHEkp8CqVstwXUdOZ1UuFeE5VVCJ88D3YGga4ihGSKkAMhASw/ciOdWQYdRqg4RRJF+pxfXgAQkoo4PqdgShzCKhdRT0oOfqQRjWgiCiUTCmWCqjJMZQDQOMFAsYL5cAy0C6qUG2lGjJxpxYXoRDtUnEAA3bwNTp08R4XAwPDsAX+0eeB/rz/5BexVgHB4ZQrVRgWzosyxRjVsVYYniBJ8blywCMTQXXE2mYVlKMTBXXxBCfU0im0rKge7FUgi/G9WagqBqW3HIL5s9KiXOvLxQ0M4FVd9yPB26ah/LJF7Hn5OjLs0ZeC/ckvvH3f4eNhwr1BYwxxhhjjDHGGGOMMcbYT8dVAyCko6Mdkyd3i3cxxkdHkB8fF6+jSFDtjDDAxNgYoiCE57myvgMVPKcABwVLaJYqqrNAQRDK4jBNA5pYQJkgVBxdFe/PBTVoOb2vOtXaNEk+1YiQqRZyuiq5bRjL4AgFQCgYUfIcuAhRDT24SojQUBFqCkJdNFWBE/soi3UUGIl0FVUxxraONrS2NGGwvx/FQkFOvUXTD9F0WPR8f2hoXJxqiEzaEi0pxxpRdohYR+dBReCpCDpNp5VIJuT0W5QFY+gmkomk2AZwHVdekzcLzZ6Gex74ffyX//Ln+IM/+APR/gx/9qd/hNuXtKN0/If4zL9sQjGgK/QTiFwUxD3lvDniRYwxxhhjjDHGGGOMMcZ+jly1BojZNAlRpgX0p/+KpkClIEEcopwfkzU/vIkxFAbPwox8mHEAg+or+B7COEZI2RL1fqgQMwU4qG4G1ZKg6bB0KhZCG8isEqoFUuubMklsU0cqYcLQNbGfUguaiI1p6iyaJovqkChimeMFYvQ0VZYGw05A03Q51lw2h85JnTIjxTJMWJYB33HEoULY4jjU95kzZxCLbZtbW5FIpWCKfSiw8vgTm9A/NIS2jkY0NjbIjI5SuQjLpumvDBiGheamVjQ1t4j3JiJxbF+MOtBtaKkcHFVsk87BtC2UTx2S5/8LTXxfw6cP4ciJMzh59Bh6ek7i5MlD2L9rJ57fuhlPvXAY1Z8w9vHzjIJ7+dFBnOzpxWjpVSuTMMYYY4wxxhhjjDHGGPs5dNUMEFUzEPiKeKPDMAxZ4yNl6TAjF0F+DN74ECwKfiCEqkbw4wCBeB+FDnS1VvODYhyaeKXUCM9xKBoiAx4UjEAUQFOpFggVFVdBU2JRkKNQKGF8dAKVsoMwiOXUWK7noVqtyoLapVJBTssVRRoiTwdCA2ElhBmoaE81oNVKi5ZEVyqLVBAiJ07RpOwUxwV8D40NDWhsbkbZrcKnibYsU2asjBXymChNwLRUNDSmxbHF+mpRjE+cE10Gce6JlI2kaHRiVAi77IWIrRRCM4EokURK9KsmLUTamycqEHpVDJ05ggMHdmLHjh2y7Tp4CD3D4zK49WYUOgUc3r8LR/q5MgljjDHGGGOMMcYYY4z9orpqAISmfBL/Q1V0mf1AgQzfraBamIBXHEdYLkL1HSihL/9i3g89mflBQYwoCsV+kFkcVPuD0FRXhIqOa5oCTaesEvpMhdBDmRViGob4XC+W7oeUICL6C+G5on+fsj9qU0spsSKOqcBzxDIngBLEiMU25bE8Bk6ewuEdO6G5HgyxfWl0FJbYxxT9lotFWV+koYmyOzx4lE2i6RidGEexUsbYxCiyubScoisS50KZKXQeNEVWIMZE03t5PhVqjxCLwXsUx9EteLHYXrzamSw0y0ZAOzHGGGOMMcYYY4wxxhhj7A1z1SmwrJYuINuGIKJ6HIEMfpQmRjA2cBaFwT5E1RJUtwpDjaFEvlwfh5Gs1SHrfKg6NNEoD4SyOGg5TV2laHKmKllcnIqq0zRXulhuGRqSiQSStgnLNOTUVcmEVasdotEOkEEQqhEyMZFHIV9CYaKAcrEAt1JGtVRCfmwU48Mj6O/rQ6VcwsT4KPr6zqJUKmJ4ZBhDIwMyUGNYol/bRraxCZppigHpOHLsBJ5/cQfaO1pkwIcyTuK4NvWXJsZAAZCknRTrTNjJLGLNwkTFQ6KhFZ5uw861wMo2whMnSDVPnBMH6leSMcYYY4wxxhhjjDHGGGM/a1fNAIllBkiEIPBlsXDKiKiUinDKJcTiPeV16JoCQ/Sg0lRSYnuFip8rlDVBRc5rhc6pn8CnfiKZwUFZFEEcyumTKBtD7ADTMqGJ7anguWXbMuhBRdApm4QyR2TdEEOHLoMVqswKoWm0FEQyg+TcazqVRGtrE5qacshkkpg6dbL43ALXdXD2bA/2HdiHk2dOIRZjpvofqq4hCCPZ59mzvXJ6Kyp0Hoqx0uxOnueLfqk+iRgnbSb+871Q9OfDEY2qlii6CdWwRZ8mQsoEiXXxqtMlZIwxxhhjjDHGGGOMMcbYG+TqARCKAMgpsADL1GFoCrxqGW65BA0RdLGSHvNrFPyIKUghtlVV6Fo980PsS4EECnwEQW06LVkgXQZBxGc6iKLI6aVMgzJFRF+UCWKasuYIkUGSWJHTcYUyg4TqcGTQ3NKKttYWTGpvQVdnOyZNapOvs2fNwPLlS7FmzSosX7EUc+fOxrx5c7F42VKsvf5azJw9ExW3ivH8OMwEBTtMBFGEquOhp7dfjEWTtUco1GHolpyKy3d9KJECy6CJtFT4YhylqoeS4yOZbQR0G4adgWYlZQBE05PiGthy/IwxxhhjjDHGGGOMMcYYe2NcNQBC01MZuoo49BF6Hny3imqpAN+pAIEPUO2PIEAoGqJIbk/1QhRqoluxCB4FEKiWB2VQ0LxX4n96S5klMb3TVKi6TtGW88ek6bNkjY16AIamkwrCWBYdp2m0DMNCJpdDQ0NWtAxyuTSSyYQspC66g2FqSKUSSKaSMmuE6n20tbdh8pTJWLlqJUzblPU+KLJDgZh8oYzxfBEnTp2BQ/VEKHNFN+CKsSuUzSL+08TAE5Yljh/BDyJUHA8VN0SmoQUO1QFRDbGfhUAGQGzRdy2AwxhjjDHGGGOMMcYYY4yxN8ZVAyBRGKJaLmFkaAgD/b0YGR5EYWIUgedQagdFJuQ2cUhvKX9DBxX4oGwNCiJQTois/RGLg2hUS0OBoii1aa+IeE9TUFGQggIeFB+habNoh4imuKLAh+ejXC7DcV2ZTSL30TSZqUEhkyD0Ua1WUC7lMTI6jNM9J3Ho0CEcOnwQe/ftQW9/nzwe9e2JcSuWCTuVkjVAJgolTJQqMtBx7MQpnDrVD9+PkEplZfH1cqlE8RoYplkLBhmmzEKhYXhUdF0Ty62kDIRQq7qBaL5YVwv6MMYYY4wxxhhjjDHGGGPsjXPVAIjrVFEqTCA/MQrPrchi53EUgGptGIYO27ZlQXBNt+TUT1BtBLGKSNHEK1XlUMQrJXHUIhAyo0NVxf/quYQPGBoVPzfEqyZrh2gyCFLbNgxCmf1BwRHX9eBTPRCxTSyGTHU7KFZCWR8hFWAPPChifFUx5oHBPoyOjWJYtDzVLPE82hCGacl6Ig3NzVDFuF3KXolisT7Exk2bRb82MtkGOI6LotgvkUzA9z0Eom+a1kscABTWiCgrxE6goa0NdjaH9u7JaGpth2EloGkGfC8Q21OFFMYYY4wxxhhjjDHGGGOMvVGuGgBJJW1M7u7EogVzMWfmdOSyaShRKLMzqBi4bSdg2il4ARBrNgLFlK+aZSGgLA7RdS0TRKxXZGIHqP4HfaC6HxRIiYIAgedBEcso24Km0/J9H1Q4nYqiU/2PwK/VDAlFR+LwEIeXARBF02AlTKQySSTSSdgpW7ymkG1sxKTJ3eiaMhkNzU1iXJBTXpUqFRm8sOwkrGQKDmVsOB72HziMI0dPYfbsKbATNkbHxzE+MS6zRmhqLVWMlcZO1U7onGJVRyTGli9XRavAoSm+aPD1K6lQiOaqV5UxxhhjjDHGGGOMMcYYYz8LV31UH4VU38OBEodwykWMjQzLrBCqhUFTUKUyWaRzDYhUE6FiouzHKDgB3DBGuqEBRiIhAwOGZcAU+8jpr2gWqxjQKdtDrIw8cQzXk8EQTaynY/riM9XaoPoblP0RBDTVFmWC0PRTVEydgisKQqojIvahQIhCARXDQCKVQiqbgWLo4rUBlvjsiz5K1SrK1C8oU8WQr54fYWh4HIePHJPZIVRjpFiqIF8oiGMGsG1L9GfKKbqg6mJ9CEU3EYnjFSpVDIyM4vDxE6Idx5mzPZiYmEAYerU6JBQ9YYwxxhhjjDHGGGOMMcbYG+bqAZAohFstIz8xhrM9p9F79oz4XJUZETTVk2WnYacbZB0MJ9RQDXUoRhK6nYAXx/DCECEFNWjKKFWHYRjQVFVmelChcyWijI8QgSw2rkDXKeMjhu/5MlOEWhAGMuhB2R+UPEItopQS0YssUK7p0AwTZiKJbEMjOrq7MXXGTNkmT5uGXHMzILbxRB9+DATiOJ7og4qdQzXRPziCo8dPyT6HhkYwPjEhxuOL8xP9q1TLJJIBHM004IujpnM5eRzdsmFnxPmnkjQUeL4r+vBhqApMjRaJ/hljjDHGGGOMMcYYY4wx9oa5agCEanFQTQ7PrSKfH0OlUpHTUtGUVJphiQ10KJoF3UohVA2kG1rRPX0mmtvaMV4soOK5Yr0uMzaocDlNmUVBEAp2UBYIZYPENH1WGMmAiKkb4lUF1f2gwIjneaLVgyFRiCAKxPsAtYLpVAsECEXfVJuDMkzS2RyaWlvQ2tGB9o5OZBua5Dh9Cn5Qn2LbYrEq+hHHouLlFQcHDx3HmVNDKJUqcFw6nifGWgvGhBFljESiD1Vmf1CGSdukDnRPnSJf28RxOru70NTWDCthy/1URZyLGCfEvowxxhhjjDHGGGOMMcYYe+MoDz/8MMUSXiY3ayHUSdPR03MSp08dQ7k4Ds134Y2LVy9AzkrCr7qYyJcwPDEusy+mT+vEaN8RHDq4D6EfQI0VGWFJ2zYsXYNbrSAOPLEsEuspnSNGKqFiUlMDUrZF0RDEolmmDtPQZCDCskyo4pWKpxuGBSuRhG2LZWogtlGgKxpMTUdjtgFtLS1IpzPIZXJoa20T3UcoFAvwAsrIUFBxxPHFa7HkYMvzO/Hk0y/J8acztamuothHKmWipTWHXC4hjhHDSubgRklodgZdM+Yi0ToJFVhQsy1AMovhgoOKH4lxpZBIpmGJc9XEOZx9/F/kdXy9qNoK/O7ffgTT65/PqYwfwj//z/+DI0XxQdHR0DoXc1aswG03LkRnJiOucYxiz1E8/aMfYvfh4xgoubUdE0144CO/jRvmA1/62H/B5uHa4ku1411//O9w8+RmSnypC1AeOo7nnn4cm146irFqffEvDVVcujZMXbAGt193HWZ2JKnmPlCt4syRp/HFf34MZylQV2d0XYc/+r37MMmKsO+b/4BPPHUE4WU/gam2blyz7DqsvnkNJot7k651qdSP5z7xP/HIccpFujpN/FzOX/MO3HfrOrS2iJ++YhH7N34LX92yCyNFF523/gf8p3fOq299ueP49B/+M7L3/gfcd01Xfdml4ng//vbf/z2O1D+fY6a78d7f/o9Y1ZnAU3//7/GN/fWT0kxMmrcG9993G+a2iZ8ZFHHge4/gXzfvxHihfu9dRtWWi3v7V9Gw/cv4s89vFj+/l12g9lvwZ//5XWi+cBNK7tkf4H9/uQfv++iH0Kyexef/+n9h1/Cl2Vhdi+/Db/3GTQi3/hP+9It76ksvSDVPx/rb7sL6tfPRZqgol4dw+LmNeOT7mzB6hXtba1mM//DbH0RLfi+2nDFw23XL4A3uxT/8n0/hdL5+bCOHaz/wu3j30jRe/PL/i88/N0A/hhexsejdv4vfvLYLJ37wd/jb7x4A/XpE6/X4f/7z/WinefXyO/HXH/sUTnqXXgvVyOBt/+4/47bZKTiFY/jU//gbHCjUV9apiVY8+Ov/HmvbR/D9x/pww0M3Q/wmuCJvohef/vv/hb29Tn0JY4wxxhhjjDHGGGO/uLTVq1d/rP7+EkouB6utGaOjQyiMjyOXzCChWAiqISolD/19I6hU/dp0V3GETGMOnlfBxPAAqBC4LHAeeNBVBUnbhKHT9FcR4rD+UDAW/0cxbNNAYyYpXynrRGZ5xKEMXtCTX5pyCwq9EfsrGpR6hXE/9GRWBz0OpEwTzbQQKTqqri+LpFP9D6oRQtkbNLUWZZG4VQ9qrOHMmV489fRmFEolZLO2rEFCtU50hGjIptDUmEEqZcsC623tXUhn2xBSrRMjBd/KwmrtAtLNKMYG4kQaeiJVH18sAzeGGmHi6F45zteLok7CurtWwDy+C49t2or9Bw7g4MGDOHDwKI6e7ocnLl/j7JvxkV+9Hzcum47K0BFs3rQZe/uH0Ng9H2s2rMb8ye3oPbazFrQwEli4Yi2mtQL7Nm7EmUrtOJdKY/61azDVDrH58a/iiU0vYH//BCZPXYYlq1eh3RwW4+iX04X9oumach2uv2kmCifOoizun9cq17EQD37kw3jb+oWwgzPYselZvLT3IE6OBpg8sxEnN23HhViSgXnX34Zr50yC63hobQyw7flDqIifg/Na5uLDv/oR3LRiGiYOb8XGrTvENT2GqtoGb+x5HOqnJ+NXN2X9/fjovRsQHd+Ebz26CT1RO9bdvAHddgH7j56GW5pAYbhX3ivn2uHDLqbMn4SxnT/CD3ecQLE8gcHeU5ds0zugY/L0ZvRt/jqe2jeMy3OcFt35m7hteYv4GQJOvvQYDtZPurF7HT766/dhyvgOfOVrm3BGnY61G1ahVRnFwaNn5dR0lzt3b9v9+7Bp9xk5Bd4l0jNw0w3zUT28HT969jnsO1Af59E9OHCkiEnLFmNaQwaDp3bjaH+5vlPN8rd/ECs68vjh5x/FseKlwREy786P4q3zPDz/7cewefdBZLvnYNHSVeiwBrB//+X3to45q2/EDctm4PBjf49vPz+IpnnLMKu9Ef7AERzpnRC/8cS9tfYhfPDWmZg4shlf+/5OFOmH8yLti+/E+9+6FGnxO3L8+Et44cgwxYaB1FTccMNCpMXvRdjNiPqex77+SwMTRts6vOvu5UhrQOCOYefm5zF8WVypcdIK3HnHKow+9Ul8fe8gJkYHcPSi7/bgsRPQGtvRIn7nDe/9IR5/4aicKpAxxhhjjDHGGGOMsV90tWjCFeimgZH8BE719sJMZtDRPQ2JbAsUK4uJaoRUUxtmLlqC9TfehPbOTvT19aKcH4dTLgFBACWKoMrCHQF8z4XnVBH6HgIqfB5QjY9INAVxGFNpchkoMQwNpqHL6aQoCOIHPnyqA0LBFLF9IPqjKbh80YcXRGJ9BE/sT38t7UcKgliBL5ojluVLFRSrVZn94Yk+XI+O7aFUKGJkeAhlMU7TiqHrookBGAiRtk3kkgmkLBOWZSCTzSCRsBGK/VKWjYZsDklxLQwjgTDWEccGDD0htk2KZRRIUeH7LsolcQ1+RryJw3hm00Zs3FhrW5/fhRI911Un4S3vvgfTm0zs/8Y/4K/+5lN47Icb8dS3voWPf/wf8dKZElrnLsZN61cicdlf0r8ayuLpObYPu3fvxotPfAdf3rgbTmChffJcpK36Rr9glrz9PtyxejbSFHB7rVQdNzz0ESzvyuLM9i/ib/7i7/DVJ34kvoen8MS3Poe/+svP4NBFf+qvWDksnNEhfib2Y/O240D39bh9sVFfW9M9cyGmtzVi+OxmfP6z38KTT9P3+kN8+dMfx/d2vfrUap0z5yNpnMH3v/JdbN39Er7/tcfEGBR0dncjYeko9R85f6/ItukZ5DtnIOkMYePTBzDmBzh7dM9l2zwLV2xj5A/g0ceP4dK7W4E+/26876YumLUCPRdRMO+m2zAp0YevfvK72CLG88TnvooDgYLFi5eiKZeob/eTqYwewZZnL4zz2Rf7xO+GAew8NI5YN9HdPQWXHEFZhOWL04jPHMDWsSuH6fInt+ETf/9JPPHiNmx/cSs+8ZWNKDmBuLfnI2PXNzrHTGDGrNlIKoexbVsBfv4kvvr4DoRqCtddu0JebyXZhZs2zIIdlPDcpqfQX770uEq6HbffugYt4nfQFWJBUkn8PgkCFTOXL0Pqkp9VFV1rrkE2qGLYu3rYsWnxKrSZZ/Hc1lFURk7j+Yu/W9F27fPQ0JJFFBzAI/+6CSWewY8xxhhjjDHGGGOMvUlc9WnvRL6C0z2jMJPN6J69ENnOqbAmdaJhxgzMW7cWTTOnY+r8uZg2eybSiSQU14fuR+LVAxwXRhjBVnXoERBUHbilCtyyC8+NEIgW+bEshE51RTRVgS5GkjB00ZeFhGnI+iMRBUBcF77nIaTMDtlqQZTIDUUfEUIvguf4ol+xjeiTCq5TzZF8qYB8sYiq56DqVlGqFlEsFzA2OoTxsTFZr0NTYsTiGBSAodokSdtCNkPZHynYlgXbMGDSNtUCNLeEVOSiTYvQJpa1qxFa4hAN4jyzsYKMbiFppqDGphjz5Q+CX08R4lhcz+hCIw3r78a6dqBn69fxuc0H4IprF9J6CgaNH8dnv/AUxiId85cuQ1vu8ie7r10chSiUyvVj+6LVVxAri9mLF2P16tWyzZvaDotSBM6z0NQ1E8vq6+dPb0FbxwysEO9nd9QeXdsdc8W65ZjanLlws1otWLhyFZbMFffkxf3ZDZi7ZMn5482Z3CqL0p9jZdsuGc/c2e1INnRi2YpV6G6kLKJGzF+xEisWUyBHQ+vkRVi+ZI58kH0lTUvfi2tn6xjf8S387RdewKAj7k1xP9C1CEMfrvg5uPgP6RvapmLOlHY4O57HC3sOouBqWLx+PZL19eKnAalkQvw8iB9MV0FkUNH/Wn+BL34OXsNf5VdGxuAjga6uLMRPEVIdHUiL+7VcpIfotUfs5/qkpndtwJ1Lk8gPnMLxoQn5EJ4ypi7expx1D26cB5zZsxunKpc+aLey0/G+ezegcvYFbNl+8rLy/1OxeFEL/GMHsaPiir5j8TN6ANv2OFAbmjBZ/Iz9mLG3y1wYY63RshiHtu3EhLi3p0+fgTSlRtTZc+ehUwtwQFx7x3959gc5s+spnBnzahkYlN2WF783RMe6kYL4dXCJZONkzJvZglNPfB/75TxmMfxdX8JXXxwFpq/Fe1Z2YP6yDVjS3YTBI49j294xeX0vNm/5PZjXMoavfuFp5OvLLlfqOYK9Q2U0T9+AWV0XRRgzS/COGzow1H8SKF4lamFPwoZVMzHw/FZsr7rynOKLr1mmC3d/4B1oLg/hiU/9C/Zy6gdjjDHGGGOMMcYYexO5+p+7xwYy6XZ0T52PRK4dFdWC3tyCZNcktM+dBbMph7PDAxgdHUbaNJFWVcSVMgyaSioKkNRUZEwLCd2AFsUIvRARTf1Cz09DBWqsQhfbWBRkkDU/VNlsSxfNkDVD6NFl7AeI/FDsXwt+eI4Ht+oicMRnJ0BQ9eCUHVQKFVTKFXhinee5KBWLKBTzKJYKKJTzKFeLGB0bQVEsC8V6CmxoERUtj6AjlhkomqbBsk2Z9aGL83GrVThifyv2oJbGgbEBWONDyEwMorU8jk63hK7AxaQ4Rqu4lA2KgayeQNq48Ej7jZHCkoWToQRVHDzSA9e/QkCm7xAOTcSw2idhmv2TB0DsabNwx7WLYBsKevZvw0T9+bjdMBXv++Cv4dc+8hE8+OCH8P73fwi/+usfxdvXzoVZv+u6Vr0FH/3oR/ErH/oQPiTar/7ab+DDH3o/PiDe37YwJ7dpWHyHWPduXDOj/cLNmpmNt7/vA7j39rXI1p8Hp1rm4SMf+Sh+7cMfxv33fwgf+MCH8Gu/8Wt4y7LJ0GkGobZZePeHxHg+/BE89NBDYjzvx4PvXIdJk5fiwfd+AMvaRSfJKbjrPe/De995O1qz03HHRz6ED3/4fqxsyVzhQX0Gy65bgJRfwJYXD8tspFfTOGc12pIl7N11AiOjg+L+rMKaugFzW+sbIMSpQ0cwKO7hppkb8J4PvxsLO836utfm4JNfwg92u1j/wV/Hb//Ob+Pf/8Zb0Dp4EI98/2nkq5c/3E5g+brFaBbf3aFtGzFYvFIWQStufOtS2OUxPLttP5yL7iVFN7Hm7ndhWaIX3/yXx9H3srIRWaRTwNDAgJyC7pzTZ3oAK4cpzT/eub1mfS9i6+kI2ekzMDt9rtpFGiuuW4y0M4HdJwZfUzCJpriavXgemk0D+cFjmLh0Ni1MEvfvdLMfW3YNUVzhvN0bv4GecR2L3y7u/bdeg9TgC/jsl7ZgrL7+nKZV9+Ldb52N3Y8/jhcHrlwPRar24bFnj8DIZDGrs1tOM0a6li9Ft6Lg9OG9uMJsXlLTiruxormEPQd7xD16efilEdff/26smeRh18bv4If7LysewhhjjDHGGGOMMcbYL7irBkCymSa0tU5BKtGIMNQQhIBuJWAmk5go59HW1gxNCTHW34ugkIfpOtBFs+IIRhTAVABLVWHE4iD0zJQeONafvyn0SssVFbquI2FqsE0KgCgwdQWWrsqaIJZYpyuKDKAgiBDR9Fn0V/YVD37Fh1/14FZcOKUqSoUS8mNjGBkexujwCCYmxpDPj2OiMC4zP6pOBeVyUf4lvRL5tfGJbulv0CkQIv9OXD6kjWHQnFjiPErivMYGBxBVi0ipAdJBGdroWXgn9gGnDqK1NIwOdxztXgHNXglZr4p0GNbm7P8ZaVj+AP7qr/8GH//4x2X7L795C9JoQEeHAfgeRsQ5X/lZ7wB6+8UF0MR3JK7xjzNiLdWEh/7Dn8vj/eXv/AcsnxRg+xc/js89ebqWAaCaWHz927BqQSde+PRf40/+5D/i937vz/FSpRnXv/U2zMkmoOa68dZbVqMrp2DzV/4//OF//I/4r597ClF7My77Q/tXpRhprLvzHiyZ3Yan/+kv8Z/+03/E7/7uf8cerx23vPMuTE/YmDx9JebP6YS/7fP48z/+YzGev8B3tgwhv/8J/D9//Hv4/nHRUX4v/vZP/hB//Bf/gFMjJ3DkeA8Ge3pxtOq87C/3gWZ0ThL3iVPG2WJZ1np4ZQYWL18EdewInjtWQTA8iIOjE9DNHGbMmnL++rsD2/Dx//0oeioBps+9Br/+R/8Tf/The9DV+NqyJfRUCp3NWURaAokWEwnxA6g3ZZEV+1/egdXcjtVzp0Pze7Fv15kr3ieNi5ZhQ2cjSqMncaZv/MJ1EN9xy4YP4r7VzXjhW9/CvtErFM1u70CjeAn8SwMrnpyuSYMhft7/LbrXPYS/+H9r9z21D60+N+FVBS8+vw+h0YVrlmUhbm+oTTOxZnoaJfF7oX9w+Arf5+VUZDqn47Z1S8TvsCq2P7sRpYu/ZL0T16ycjKFDe3Bo9NLcjeLZw9i87xTCZBtaGlz86JGn0J+/+OqK33Ezr8NvUa2WoV3YsuMIgosjKFdQfukFHIpSmCfuYUv88lLUHJaIny8lOItDBweufD5aM9atmQ5ndAD7T4rv95KNFHQuW4Vb501BafggntmyC+6lGzDGGGOMMcYYY4wx9gvv6hkgYQQ9BmxFR9Y0kdN05OIYnbaFNlVBh6GiK2mh0HMSIycPIa34MlNCj3woYSDrfyhRIPoJoYp+KMBAB6OHkfSYLVZi0cQyjTIvYpimioRFD0VVGGKZqWuwDNHEq6mptQCF6Cv0w9o0WI4Lv+zCLTlwShWU80WMDA2j9+xZ0XowOkxTXY3KoEdtaqZA1vqIfA+liTyMSEHGMJBSRf9iQJFDUxY5olVlrZCQsk2ojsj4GCrFcXFeVSTjCqzyIOLeQ8DpPTDO7IV1Zh8S/YeRGz+NlsoQWv1xNPo/u7+kdofOYOeO7di2bZtse46dkUk28tGyqorrZ1zlwTlNSPSTiX0Hh3dtxcaX9mPYVzB26gheOnJa3DK1Hg1rElaunQcjfxKljgW48cYbRVuEcHwCSnYGVs0w0dI8B92dORQPfhvffeYEyr6PwrEd2Lzl+GXTKL26ZHoyliyeBn3iOPzuxfXjLUQovme1cQ5WTlfFrePJv9IPclMxe3YnlHgIO7dsxUgUwRfHrg09lg/r/SAQ20Z48Qv/G3/+/30Wg7JK/OUUeS+Lmxe2+Nm48jW+IDX9TjGOCGf37EUfTb8Uj+OlHWcRaRZmz1+InFX/URSDDPo34m/++8fx9e9uwv5hB+0r78Tv/OYHsbSz9rf/yclLcOutt+G222rtlhvWoz1LYaMU1t77QSzPjONrf/fX+LP/9D/wl3/9KRwpdOOeO9+KKdlLMy4a2xdgUrONoS3fxM7xK9wNqo3ZM2ciJX4uTz73ffSeL4xvYfq6d+C337EAh5/9Nr6zp/eyh+t14qK82nX5tyj1n8auHbX7ntqBwQtBhuq+zThRVjBr6XJxVTR0zZuFSQkLE2e3Y2DiSoO9mIVpK+7EB3/9o5iVGsX3v/GP+NGxS0NczWtux9omH8ePnYD4FXQJM9WAGd2tUJUqXDeFeStmIENz+tXZmdl4z/13IFk4gK/9y5fEdX218QjxQWx5tg9tC1ZgdpONdIe456d0YGTLt7DnKueTnbcSG7rT4px3YOCy71dPTMVNd9yMZvTjqa98FceLr2EMjDHGGGOMMcYYY4z9grlqAERXIjSaGnJqhJRTQWvkozsKMcmpYpbYyzt6GD1bn4HfexKNigfLLyKu5mGAampQ0COUgRDKqqDghaFRtgdNe0VBD0ARfWi6AlW0mKbN0hQY4ng0DZaui+OL5RQMoQCILnagR78ykyQIa9NiySmxaCqsWo0Qp1pBKV/AxNgoJkZHURDvq9USIPq2TEP2l0olxLZVTAyPQQ8V5EwTCYjjhDH8SlTLJimXRCuLfh1xkr4MBAWBK/ocQnm0H7Y7gaaoiIZSP8KT2+AfeQ7Kye3IjhxBh9uHrnAI7eEIXcKfiWrvNnztq1/BV75Sa995+ihclDExEQKmhbZ05vyUOZeajpnTFEBcq+Me1Wd47SKvgp3PPoZHvvIF/MvnvgttxgZ84H03o6G+XlUmoZFmsGrpxLXXXYvrrrtOtiXtqjhcCYlkDLulC0kxsDP79+J8eCEMUZ4oyADOj0PTO5BOizet3eJ4tWNRm9dMp1dBMhWhZ99mbHruCJrm34x3/8qv44/++Ddx2yyxwU+siPExcUMmkpiUSLxCJJFksPLOa9Astmpbfjd+/4/+BH/6p3+KX7t9HjRFQ9fseZicTdW3rfFKfXj2iW/h83/3N/jKDw5B71qK+95xregJSM2Yc8l5rl+3Ck2NFNyYhsULm1E8vQM7e8dlP+XhA/jW1uNId8/Fyu7sJQGJriUrkdP7sWXT2fqSS2ni3GZMnwJTPYltLw7VlwrpZty8YSkaDANTlt+G3/r9P8Wf/vHv4s4Vk+XP+poHxedffSsy5bysa5HN5aDQD3xdczPlhVQxNnbl3KTXauLUi/jW1y/c+y+euVAHw3HP4thx8XPYtUjcd0nMmTENtqng2I6XcD6Oc0UaZl5zBz7w7jsx2y7j21/6DL6/5UR93TmNWL1yMrzqAPbvO/6y+7XzmruxakojRl74Gr67axjda96GW+Ze+CnMLbkByyY3wmqcgrf/qrhW4l74k1+9Xn633esfwh/+we/jzuWTahtf5NSLGzFiz8JdazrR2L0ELdlBbHmmt772chbmzp4O2y5g+5MvvuycF9/zIayeYmLP976KjUd56ivGGGOMMcYYY4wx9uZ01ee2FnykggI6dA+N5TGYZ04g2LMLvY89huc/8U/oeeIxWL09sEb6YRSHkdV9NCUU2BRoMCloEcki5ggCKDQtll7L4qDC53EQyyLnmbSNdMqiP6KX0+FQHQ6q/9GQzaIxk0bKNsVyTeyryCbrdFDh49BDRH+1T1PrUKAlooLoHnUMy6jVEqHtkpaFTDIh9qNVFMzwMTEyhNjxkdEiJKIYatVDUPRBfxxvqTEqxSLKhQnYqoasnYChqFDEAF3PwfjwANz8MHKai2w4jtZoAq3eABoKx5EY3Ceuxw5khvagpXSydhF/JgJxiX2ZxUBNXG5hAttfPA5XSWLFumVob7xsUilVXOPVa7AsqYhzGkTBuUoB5VcTODh9bDv2HR1BcvbdeMfNU2W9DRpTKL7n/N4f4n/+1/+Kj33sY5e0f9xSQDA+DjpqazsV36ij6c4M/Qo3JWUJie+h/olumIv+oF5+7+IWw8TO7+J/XHYsap95yYHvDOP7X/pb/P7//Gv8cP8AMm3zcOv7HsKs3CuHLq5uBC8+dwKeksX6m5ajreHq9Sy01jlYMzUpbj8HRXG/UTBAVUXzSxirBFCzXVg9k4ITCixxz5rnp1ALUR0fwuFdmzBUBBJTp8kppYaf+Qb+7L9eOL///lf/B4dOX1yg4grhLHE8mk7uPH0qVizpQHBsH14oXTnklEzPwLTuHLzdW7H7kiyHCOWxEQwMDKDkip8hOhfRzn1BijiOKpoSnEHvYIimjk4kab1kYfrUDkSFcfRUf7zA28uF5+97aheLXbo3j6OqdmLtDQsxc0ondHcXtu95hVobQqZzFR6473Y0BMfxnX/+P3hmzwCiembTOdnps7CyswWV09twYuTS4+rpObjzlmVQnP149Ou7sP/FzRj2LKx//wcxO1H7OQzDMob7+zFc8M5fO7pmNXTtLv58QSl/AmcHKuhafR3Wr1wI9dBuvFi+cr6UmWvG0gWzofdtw7bTF5+zhsyKd+H9G5pQOvISHtl+Ch4nfzDGGGOMMcYYY4yxN6mrPv01vCLKJ3bhyNPfwa5H/hV7vv5FHPvuN5F/7hm0jAygq1JEV+igLfbQEPlIRg6MyIVJU01FIVQvgOaH0AJADyIorg/Vj0A1q1MGkDYUpHTAlsEPDZqmQ9fplR4IioGJ5TQ9FmVu1IIaGmyLmo6EaDRllqZFiGMfCmh6q1jWDqFps1IJC22tTehoaUbKtmUmSm3qqzG4pSJsREghRkZR0CCOmRXjSIhj6nEEt1xGfmQUlXweliL6Mi1ErjjHdBbNDTlokYfKxCCU6jhsfwKZYBxN/jCaKr3ITZxA09gRNBVO1S7iG2jkuUfx7X1DsGbdgI9+4H5cu2I2mptzaJwyFRtuvw+/dd81iL1hbHzyWeSv8hD1NamO4gdPPodhN8Kia+/BlGYbfnASR45OILf4Vjxw/RxkzAhRJO4BvRVzZk2RwTDHG0LVAVoX3oaVk5tllkrLzCVYt3q2vEfOKRRL4l8b8+ZPQZP4zo1EFmuvX4wWcZ+cU3VO4HRPEQ3L34J3rZ+BhF47nmp2YMGcTnE/aWhsnIzWhAn37Gk89o3v4+RYBXaiBY3N5+pGCHYjOi8KiExfchvedue1yKauHNwY2vwNPH54FMkFd+K3f+09uHXNErQ1NSHX2Ii22Qtx4y3r0CHuoSnz56DdNjF0+Gl8/H/8Of78zy+0v39kH1wksHDdEnE/6pi96kY8eNdbsEyMO5fLIdfQgNnLliEnLko0OACZ1xHH8vwutHPTmZ3C8RMVZKatxo0LmuSSdNsi3LdhJrzRM9jbXz4fcMgsuR7zciGOHz2BgAr8XEHrkvXoSLjYu/PwpYGK0gC+/Mm/ueQ8/vwv/hrf394j64i88OX/jj//5++iUO3Hrm2i/64leGjNVCRhoG3hPbh2loLeIwfRc3lV8ZdJIpsV14CuA7VM5pJ74/L12Wy2vpz4OHHqGIolH1NX3Y057TYGt2zCiVd82J/Gkre8Bd3aCLZ+4xt4aTiQ2Suy/1SqlkklvqOuKXPF74NxvPjEdtDdeV6iE7d/8L1YnK7ihUd/gL2Oi8FTO/HcgQFYqcW4462r5e++kef/9dJrJ9pf/PMmFEUXZ7d+CX/5V3+Fx3f01fq8iF8ax57DJ+HlVuO6+Ro2b90H7yrV3NOtSzCl3cOLj71wSfH1RNNUvPuta8Xv6HFsf/4l+ErywvUVLS1TqRhjjDHGGGOMMcYYe3PQVq9e/bH6+0uolSL69rwk2g54Padgjg8j55TRFPloRIBU7MOIqVaGI+tyUDBCUejBbIzYjyBWgf7EXw0psCBaVHulUge2ASRNIJswkEubSKdMWDLbQ4cmgyCKfMhLT101lWqC1AIjOr2qFBRRoZmKDJJQRXVFpRoiJrLZFBobMuhob0VHWwsaG7NQEcF1KvCcKkb7BlAYGoHq+MiqOtKaAU2ML4pChKIfzdJhUBPHSepivWXIv5p3Kw4aLBtZcVxdXANUCkjAhy2ugaUEsumBA82vwAqrQOhhk9cir+PrRVEnYd1dK2D378Om3T0y4+JSVZw9chzprtmYN28B5i9cgjXXrMP6a67BsvkzkLUreOof/wY/PDyCgB4KGwksXLEW01qBfRs34swV5wlKY/61azAtAezfvgU9Y7XMEXf8LNzu67FyZgcaqkex8+hZjFcdLFywHNMXLMHqtdfjxptuxo03bsCCxgpe2nscxYkS0tPnYdaMGVi0bBXW33Aj1i9fiKg4gkRjI8YOPoOXTpbgD42ja+21mDFlOpavuxbXX38dZtgRvIYcMHoGL+7cj2KljAJ0LJ67CDMWLsWaddfjJjreDesxNzWK5/aexaT5t+BXPvogblq6FGtvuxZTG9Ioj+/Gk9/biaK4dlrHQlwzZzJmLb8GaxZOwcmjDm7+9Ydw3cJJmNixG6cLV6oDUsHpw6fRNmsepk2bhTkLFmHlNWuxYf16rFuzCksWpHBw0xEsvu0uzJ6UxpFNX8HzJy55ZI6w6GHu2tVoa5uK8MSTGG9dhzvvvB5Ll63A2nUbcO2GDVg2dzqSlR586+++jiPi3r06H8V8jIXiO160eCU2XHcjrt+wGt25GDuf+g6e2X+hVsfs6+/FuqkqDmx5HvvPjomfkpdbcse7saRtDC985zmcKL1y5gRlFU1duAoLpjbh9EuP4eBwbXG5OI5ZC6/BXHE+a669DutXz0YmrOAH3/gsjoxcOfB27t5ub5mClWvW4tprr621a5bDHz6MU5V23HTDfLS0TxPr12FDff3aNTMxvPNFDNWH6hdidF6zFNOaGmGoA/jRF36EE+VXynaajrs/cAPadAvts5djnbj25469ZtE0nDyyF8VAxw3v/ABmFbbin76//6Li5Trm33AP3rl+DqqD+/HIo09j3BXrAhdnhgys2LAAk1tSOLV7PwavMAYlOxs3Xyf2Pf4SXjgyXKtJk5qKG25YCAwexQt7j8EVv2eHgwyuXzFH/H4exg+efhpDRXE/JKnY+UpkjRJ2bn4ew+L8V9/7G1ilHcJnH3sRJa8eJFFUzLv1PbhrSaf43Wli0sxFWLuhfm3rbdWC6Th76CWMX6GmPWOMMcYYY4wxxhhjv2iuGgBpCKoITx8BxkbQpIRoVCKk4cGOHSRVIA48ORUV/fU4PaujWETkxzJgoIYxFE8sCyALjFvUxHpqlGlB+6cNFU0pGw2ZBOyUBd3UoOmUBUKZHRpUlQIcNPWVLpsuGgVDVE2sF9sYpgLTFutEP5QlkkxaaG1tQUdHG9o7WtHUkEXCMhEGLqrlIiqFEiaGhuDnC0iECrKqiURsyACN/Pt5w4ApxpEUY0raYp0YgwUVliL6DyKgUoXpu+L8KYslBuUN6HEIQ6FzFucahqL54nxDRLGCp9Attnj9KEoWU+e1onrmEHYcHawX8b5U7BZw4MWdODrqIK0nEIZVVEolHN77Ir72ic/h+d7iheLVmoH2zsni/PI4tG0nBq/4ANRC+/Qu2E4Bh/bvwVCh/jBenHNvTwld07JI2TGO7T6Ogb7T2HlkAErSlN+74zjoOXUETz2xEX0TVTFeB0e37UZBSSOXUMT6YWz7+hexy+nEknmdGK8HQBBO4NiuY8iJ71bcYBg9vQOff3QvmiZlUe47hX2HT8IJYkz0HBPXYRh62hTfQSyPd/r4fvzg8c0YKrkINAvZzlbYhoZoYgw9+76DT3/ihxiqX7h8/2H4uRb5/U7kh7H34PMo6K1IFc/iyV0HUHGv/LA+csaxa8sOnBLXIqnRFGQBqtUyRoePYOt3f4TdhQhz581HXD2JzY8/87LrGkUlmNlOcS+KFeV+/OD5/Rgfqoh7OpDZHdVqFcd2PIdvfPZfsbPw6k+lSyMnsGP/KLKpJvHzIu79gT5s+dHX8dimA6iev0fSmL5wBrLlATyzbRuGi1cKbjRi9pLpsHr34Xs7D8O5SqbBeZRl096FBivEyT3P4dREbbFfGsWBo2NIJ5rEJi4G+w/ga5/6v9hx9hUCOeLenjavDaH4maXzP9/Ez/GJI/twtpTAzKk5uMWS+LG8sL5SHsXhnXswei6+EBdQ1iaj3XbRt2sLvrfnBLwrVms/J4Op8ychFr8jSpXKJccu50dw4IC4hvZ6vPMdc3Hkh49gmzjJc73pqQasWbMadlDE0a3fwZZj9QsgRMWTGLfnoNnW0KL1YeeJ0fqaCxS7FbOmpDFybA/2n5mo/TybjZgxrRH5nqPYf+ysGLvoa9yBPr0dXu9BbNt+EFX6WswUpna1i2s9hP279mPCWIUH37scI9s3Yuu+U/Dr0S1F/P5csPJaJMNxTEzkxTleOL9zrTgxKn629yL/KvEuxhhjjDHGGGOMMcZ+ESgPP/zwFZ8IzvRL8HY/j9H+QdiqAiMKoQQBYqoz4caI4giqocITrx4U+ZCt7MfQkmJZEMFxYlDZDXEI2Z/8Q2kKFOiAYQKJpIbGpiwy7Q1AcwqRARnkoCmsqCC6QmGJMBRNdCz+j+nhnx8iDGOEVPNDpawT6pP6V5BMpNDe1oHm5hZkUkkZyKBZkvL5cQwNDWBseBjjff1whkZhlGM0IgnT11B1A1TF+cWNWRRUD6EF2JaJpNiZAjdJTQxMnHdlYhwpLUJHNoEGmoorpGCQh7QYb5KCJ5SpIsZvWhYKiRz+k7GOTpv9WAwsvfV9eP87V+HEN/8b/v7Jgfpyxn4epHHNh38PD00Zw9//3adwdPiVy6m/MWwsuPc38etrm/DNT38czxwcPR+kYYwxxhhjjDHGGGPsl41af30ZOw7REAZIhS4Ut4TALyOIXXhKhEIYwtcVKJYORdWhxSosGEgoCuxIQQoa0lCQUVVkdR1Zleps6GgwDDSaOhoNsZ62Ff3oQYCEZctC45SJEcXi33qwhDJAKBOEMj40sY9hG7ASJuykAd1UoFsakukEmlub0N7RgoaGNGzKJBFnRQGUwPfhOWLMriuDKQnThKkbsrC5reniVZHvM7aNXFqMWhw3otol4lUTPdB7r1iELvpIiUulB0BQ9eE7ARwvghMoqHiA41NQRoMaG1BiXWx01cvKGPtF1TgXG+ZmMNh7CqOFn8fgh5DqxNp5LSgXe3H27BgHPxhjjDHGGGOMMcbYL7WrZoB0emXop44iX8wjjCM5fYqqKzI4UalGMA0FVLjcc0OEQQxd1SHeIVYhH7oFYlkUUYIGLaBAhgpFA6i8hyLrhURy2is9bSMxqQ0OAtF3JGt8aDSNlszsoPmpYlA+CPVBS6hz6t8PPUCNYZkWkokkEnYChmGK/TWxTLxqqgyAlItFlMslMR4PYdVBdSwPtRogo9pQfQU+FYC2LAS2gdFqEYEYVyJpwxLjjVwK/lCWBwVOdIAKvIsxmVQLBOIaiLGa4vRsTYNt6LB0Q2axVFQT37Jn0mjZj4UzQBhjjDHGGGOMMcYYY4z9dFw1AMLYz56CTPMkTGrNojp0Ej1jXIiAMcYYY4wxxhhjjDHG2E+G52piP0diFEf7cOTQIQ5+MMYYY4wxxhhjjDHGGPs34QAIY4wxxhhjjDHGGGOMMcbedDgAwhhjjDHGGGOMMcYYY4yxNx0OgDDGGGOMMcYYY4wxxhhj7E2HAyCMMcYYY4wxxhhjjDHGGHvT4QAIY4wxxhhjjDHGGGOMMcbedDgAwhhjjDHGGGOMMcYYY4yxNx0OgDDGGGOMMcYYY4wxxhhj7E2HAyCMMcYYY4wxxhhjjDHGGHvT4QAIY4wxxhhjjDHGGGOMMcbedH6JAyDtuP6BB7B8arL+mTHGGGOMMcYYY4wxxhhjbxbKww8/HNffX6Jl7jrcf9d1yFoqDEOD7weI4wq2f/ub2Hi4F2F9u3+72fjAf34IXb6HMIqhKCFObv4uHtt+HGVHHBMz8NAfvhMjT3wRP9o9UN/ncgq65t6Gd28I8beffxZTl9+Fmycdxz9/Zx9El1cxHQ/96bsx9ujf4Qf78vVlNQ3tG/D+X7sRSd8X56xAH92Lv//a0ygUqojq2/w8sZLL8dB7Z+DxrzyKoYKCxTe/E3d3ncZffuF5cf0YY4wxxhhjjDHGGGOMsV8+2urVqz9Wf3+JyuhZbHt+C7YfOIZpbUl84XOfxVMbn8PJ0eJP+aF6G5ZtmIJN//IP+NbjG/HCrsNomH8b7rtrAcZPnMBwOUa2ycLoqZMYyjv1fS6nwLBSSKglHD09gubJCzCnYQwvHRx8hbE2YtF1i1E9/BKOD7n1ZTV2ZjoWtA/h05/8Ip7e9CIG0wvxvvdsQGnvHgxUf3qhn58Ww+zGipWtOLLnIMpuDDuZhu6M4tCZsfoWjDHGGGOMMcYYY4wxxtgvl6sGQM7RE2ksnjMFBw8ehutHSM9aj/e96y24Zs1qrOpWseto3ytkWbwWLVh23Sz079mOoYKPyK/izImjKLRtwPUzVRw6UsCsNfNRObkPg2I9zDTW33Ev3nrLtVi2bJlos2EPHEPemoIZLQ5ODjTj9nddi672KZi7cAEaQh3TbroVt1+7DqtXrcKqVW3o33YUxVcKgKSnYtFsHXv3nYQX+Bjt8zBt/TVoLPUjuexmrGnKo2HZO3H3zVMwsuMovO6lePDet2H92qVIFIbQS0GiZAve8vb7cMv167Bq8TTke85grOoh0bUID9z7dmwQ26Yqo+gdLqChczXuWteCQut1eO/dazF37kosnw4cPdwPccbilBtxx1tuhdOj4MYP34+bVtN5rMTUlginj6m44UN3YV5HB2bOmo95szJwSwk06YM4cKaW2dK4/O340DtuEvuswlT1DA72lsXSbtzxwXdgVnsbrr35dqxZPBtFcR3HyoHchzHGGGOMMcYYY4wxxhj7RfZj1QDJTJqD99wzDzu+/Hl88pNfwPPBIvzWvStg/LQriQRlHD4+gHRjB5KWjZbuLmRtTaxQMXnDA1hsnsQXP/dJfOPxbUh1TkWDpcJKNqKjOQ3fOYaXnjuC0SNP49Of+hye2n0GPdu+hk998pNizJ/ExoEFuPdXbkVOqR3qx6Mh19aJJTe8Ezj0iOjvMfQlW/GWu67FyJav44vfeBKzb7wVs3MWpi25Fe3FF/HZT38SX39mB/TYgJFswR133YDx57+Jf/naDzBtwy2Y02jDsBswa909uNV6QfT5eXx560lMmr8KUxpqFzaZW4KurIt8COz7Ue08PvXpz6A0+VZcNwfY/JWtGBg5jm986TP44le3wmtoxaSmBBTxX/PSO/DROzrw/NfEfl/dguz1v4I7l7aINTbaZ8zCzJyHR7/4SXzvmIprV8xHgi4zY4wxxhhjjDHGGGOMMfYL7scKXTTOWInCts3YX6kiCMrY9eSLGJ+xHvOa6hv8FEVj4/AtG7ph1JcIyVm4aVkDXtq5F8VqgPGJXgyNlOorz4kRUUpKHIoxBuL9II4eraJ51mpcf/316LQcWHYOplnf/NVoNmZfuxIz/X7sPtArF/W/9A08fywv+g+RbFqK5uphbD2TR1GM+WQxjVXzTLGbgVRDC+wwwsjxEzgo1tmNS9EenMBzp8dRGp/AiQkbK+fWBlI6uhFf3torxxye3Ik9pWZMm94uv6BJy+ejZ98RlJ3DON37/7N3FnByFNkDro0SVyBogrsTJMHdXe/w45DgHHfoYQeHux4Hf9yCux/uECzBXUMgSIjb/Purndr0TmZ2N0qyfN+PJjs9Pd0lr169eq+rqlVYYoVeYfXVVg8dm4wNnTo2D4Xx40OhUAjjsvSMy55XMyGnaZuw5KLzh19euSe8OXhsGPvTO+HelwaF+RdbMrRtmpXx6KHhrTdeDz8PHxuGf/JVaNlt1qy8jYCIiIiIiIiIiIiIyMzPJAVAmrRqGob+MiqMTzuBjxgRRoRWDQ8mTAJVnTqG5qNGhbFjcksyte4S2jcfF4YPZwmnhjJrWGePv4Yd1l0oDPq4f+j/5c/F83XTuvtK4a/7HxQOPfiAsNncP4f/u+bW8PEvxS9zNJtrjjDnfCuFvfc/OBx60F/DqgvNHjp36hQGfvhaKMyzevjrwYeEQ/faNnTr1Kr62u7Lh732y649eJ+w2qLdsmvLRY9+Cq+9/V2Yp3uP0KpZj7DUQrOEr7/9OowL84dt+/wlLN1xZPjg3QHhi8HDi9dXIKuYTm2rwsCvfyueCGHo1wNDaNs5tGxZPCEiIiIiIiIiIiIi0giZpADIyO9/Cd0WmSO0bcb6UVWh9bxzhS6jvgmDq7eamHo0bRUWnG/28ON3H4UhQ3MbjIwdF8Znj25SNQnJ7jZXWHaOVuG1vteH/l8OqmMj9doM/+LVcOXlF4cLzj83nH/j4+HrQb+Fctufj/txcPjm4xfClZddGC644Lxw2r9ODBc98mUY9u174dJzTg/nX9Y3fNd+obDG/B1DYfDg8O2nr4T/u5xrzw+nn3JSuPDhz4t3qs1vb74Rxs42d+i68sphrqHvhG8GZk9fbOkw35iB4fFnXgnffD8o/DqcHULqYMyY8NuIJqHzrBMiVM1n7RyajBjCVyIiIiIiIiIiIiIijZZJCoAM/vjp8NaoHmGrzbYMW2yxddh65bbh5fseCZ9PyoSM+mjZPqy0ztZh8zm/CY8/904YUTwd+eXD8MWw1mHuOeYMLNTUYbaFwuydZqn+robxYdiwX0KzDrOFtlVVIYweFYaPbxW6dG2TfdcpLLfMHNWX1UshLiuVjkqMGPR+GN52vrBwl1nidbPMMV9YqGPzMMdCy4QOLQth7Ngfw1dfDw6jRhXCyEHvhSGt5g0Ld20dr205e/fs2vLTZ0aN/DB88kPbsGXvHuH9p14Mcd7K0GFhbIu2YZZWzUNV1Rxh4QU6xWvHjx8Yho9tE9q3yC0XBmNHhE+++DbMusxaYd7W2efW84Q1lp0jfPfFJ6G+2ImIiIiIiIiIiIiIyMxM0549e55Y/Lss40aPCB9+9GkYNmJ0GDdmVBj42cfh06+/Cl988Vl4//0Pw+ffT1heafLoGlbcaOWw4uLLh1V79Q6rrbpCaPblC6HvQy+Ggb+Ozr7vHJZeY/Hw64BXw5c/DQnff/Vt6LnxrmHDtVcNC3VvGgqjmodfPnozDGreIywy+/Dw+rvfhCE/Dg+zrrJu2DS7psvwT8ODHzQN22y1cVh51cXDqO+Hha5tR4U33/guzN9rqTDig1fDJ4NGVSelyCxtu4clF2oW3un/WRg9Nh/8mCXMv/yyodMvA0K/z6rzPXb0r+G70Z3DllttFdZYfbWw6qLtw7uvvR+a9Fgt7LrzZmG1XquEjsM+DI8+/3YYMuLXMHBku7DZlluHNddYLfRavGN4//X3w8jW3cPic48Jb7z7dRjH/iWQ/dusw9xhhXl+Cw8//Hb4jWXHhn4Tfm6/XNhx83XDKqvMH0b9NCIUfvwk9P9yYBjXav6w+TYbh+UXax+G/9IyzNr82/DKB4PCkIGfhW869A67bb1eWHWV5UPbT+4Otz79aRg9vlNWrouFX7Jy/eqn0XXkWURERERERERERERk5qOqT58+M5W3u3nbLqHl2F/C0JHjQvOOPcKO2/cM/W64J7w7gmCJiIiIiIiIiIiIiIjITBgAmXXVXcL2S1SFX4aPC81C8/DZgMfCC+98N2HmhIiIiIiIiIiIiIiI/OGZ6QIgTZq1DC2bF7cuKRTC6NGjDH6IiIiIiIiIiIiIiEgtJmkT9BmB8WNHhREjRlQfI0ca/BARERERERERERERkYmY6QIgIiIiIiIiIiIiIiIi9WEAREREREREREREREREGh0GQEREREREREREREREpNFhAERERERERERERERERBodBkBERERERERERERERKTRYQBEREREREREREREREQaHQZARERERERERERERESk0WEAREREREREREREREREGh0GQEREREREREREREREpNFhAERERERERERERERERBodBkBERERERERERERERKTR0YgDIHOFdXfaLizSbZbi5xmJecL6O24d5uvasvhZRERERERERERERESmJlV9+vQpFP8uS9MWHcOK628Sei8xV2iaXVnV7Mfw+AU3hn7DRxevmFIWDrsdv2OYa9SoMHZ8MSlDPww3XvVA+Hb02OrPk8VCYddjtgwf3HxZeOWzYcVzDaNVl7nDplttH+bv3CwUQlVo1mJweOT860O/YVMrz4uG3Y/eKLxx/RXh7a+HF8+JiIiIiIiIiIiIiMjUomnPnj1PLP49MR17hE233Sa0/eLJcPOdD4Rnn3sh9PtsaGg1/ucweOT44kVTyqxh2V7zhqdvuCzc9fDT4YUXXggvvPZB+G3clN6/S1hm9UXD4P6vhW9+GVM81wBm6Ra23H3PMLpf33DDHQ+GZ59/KXz28/jQZPig8ONUy3PXsOzqC4aBb78evh8yCWkTEREREREREREREZEGUccMkFZh6W3/ElYc8nC44YmPw+hyvv+5Vwr7bLpCaNa0KoQh74XLb3wqjC/UOaGkDNWzIfpdf0V4JzcbomnzhcM2f10vzBo/jQ2fv/F0eOLFD0LzzsuGDXq3Cq8M6ha2WKFTeOexN0Pr1ZYPC7RqEa8cPeLDcM/Vj4cf4gyQbcLwdweEjt3mDc1G/hQee+Cu8OkPo+J1FVlg43DMtguFu665OLw3KJ/pqtBtgd5h4w2XzkoGfg0v9b0vvPHjkBBz3GPN0GeTJaq/+fXXEIZ/Ex64/8Ow8u6bhQVaNIvnRwx5N9xzw1PhJ2eAiIiIiIiIiIiIiIhMUyrPAGkzb9hgvQXCx48+Fj4fOnFQo82ci4c9t+kZBtx1Tbjnmf5hXOcO4bvPvy1+Oyl0DcutsUgY+vknYdi45qFVq1ahVYuqMGpUu/DLt4+Hp556Pbz17sdhyY23C12++TAMqponrL3F2mGe7x8PV97+dPhycFWoGvZiePyxV8Prr78exi20XVhz/jHhw49GhqXWXzF0GPh2uPWOe8OXrZYJa809Lrz/xfdhXF0xmqoOYakVFgqjBw8Mvw4dEUbULMNVFZqMGx/efeup8NJLr4dPh7QJW+26Zvj1pbfCL3OvGA7bYbXw9n0XhTuf+DC0XnbtsHiH4eHttwaGkb88Fx5//LWYtqZL7BhWnm1I+OjzcWHJ1ZwBIiIiIiIiIiIiIiIyrai8CXpV9l92FMrN6KhqGuZaYPEw6IWHw0sDR4Vx44aG1598tfy1DaCqecsw74JLhGWWWab6WHDO7PEfh4G/dg4r9lozrNG7V+jQrEno1LlpvH74l6+Fvs9/kT13XBhf+CZ89NGYMNcSvcM666wT5mw5KrRu0yY0axbCuJFDQr833w5DRowLIz79OrSes2t2vp593396Pdx297NhfPt5Q691Ngzrr79+dqwc5mreJAwZ8nUY237RsNba64TlFukeWjZtHzp1aRmWWmKxMOa9u8NTn47L0vRLeOn1T4s3+yp8/Gkh9Fh6tZi2OVqODG3btg5Nq7MhIiIiIiIiIiIiIiLTiMrRgOEjwq9j24R5uncqnshRFULLDrOEYT+PCZMZ86jF+NHDw4DXnwtPPvlk9fH6x1nKFg077b9rmD98H956++3w7c8ji1eXMmfYeL8DwmYrzhY+G/BG6P/lL8Xzk88PH7wU0/HQo0+FNz74Msy16Jph015zhjkXXjvstfsGYZZv3wlvvPdpGD56XJbOZqFNmzbh159/LP46z9xhsz59wrqLtwsf938jDPh6SPG8iIiIiIiIiIiIiIhMSyoHQMZ/F55+8qMwe6/1wgLtW4UmVdWnm7ZqG9o1C2HYD8ND96W7hdbxiyahTYe21RdMJZossXTo8v174eGXB4RBP/4Uho0aV/ymhHnnD8t1rQov3nV7+PjbH8PgoaOLX0w540b8Gn786pvw+U/DwqxzzhY6Lzx/+PGxO8LD7w0MP/48JIxlLa1CIYwfNz40ZcpJKfMtFJZqNzo8d//94bPvfgw/TcW0iYiIiIiIiIiIiIhIZepcD+qXtx4O9z73XVh+463CtttsE7bJju23WS90b9U0fD3gqfBOWCJsv9XW2fntwjZrLRKasGbW1GLosFDVul1o0bJZaNFirjDvPO2KX5QwYkQYVmgdOnVpnX2YNSy39OzV5+uiWZuw7OobhM1Wmrd4Ike3ZcKG6ywdUjindec5wvzdmoQ3Xvk8jB0xJnTs2i5UVTUNc8w+V2jTunkI40aFgYMGha5L9wzxya3mCmssN1f8LbNoRlS1DR07sm36bGHZpRqQNhERERERERERERERmWIqb4IeGRt+Gfh1+PTTz8Jnn32a/ftp+Oj9j8J3Q0eHsaNHhO8++Sh8/OXn2fmPw3sffh1GjR1f/N2k0DUsu/qC4bu3Xw+DchuCj//tmzB+zl5h+03XCSssP1f2eXQY/tW74fPhs4YlF24R3un/afa8QggjfwzvDp877Lz1RmHV3ouE4d/+Fto3/SW8/d6QsGjvRcPg/q+Fb34ZE1q37xGWmL8qvNX/81DVdvaw0SZrhaFvPhc++rlkE/KRTcNyW/05bLpWr7Da6quHVZebL/R/9N7w9PsDw+Ahw8Oya24W1l9ntTBnl1ahXasm4Yt+L4f+n3wahs21cdhpy7VC71XnCp+/MzzMPeuo8OaLT4e3Rs6XpW3D0Kv3QmFolrY2434I73w0Mize203QRURERERERERERESmFVV9+vSZCrt4zFx07b5q2HmjrqHv1Q+G79nHY0pp2S7M0Xps+O7nEdmHWcLsa+0Ytuz6brjh9lfD8OorRERERERERERERERkOvKHDID06L19WGbkq+GBfp8HJpFMMXMsHw7earnwc9zjo1VoO/b9cPeDL4bvfnV2h4iIiIiIiIiIiIjI78EfMgDSpFmL0GT82DB2/OQs2VWGJk1Dy+bNQ9oCpTBudBg1ZirdW0REREREREREREREJpk6N0FvrIwfO3rqBT9g/LgwatTIMHJk9WHwQ0RERERERERERETk9+UPGQAREREREREREREREZHGjQEQERERERERERERERFpdBgAERERERERERERERGRRocBEBERERERERERERERaXQYABERERERERERERERkUaHARAREREREREREREREWl0GAAREREREREREREREZFGhwEQERERERERERERERFpdBgAERERERERERERERGRRkfTnj17nlj8uxaFQqH4l4iIiIiIiIiIiIiIyMxFVZ8+fcpGOoYOHRqGDBlS/CQiIiIiIiIiIiIiIjLzUDEAIiIiIiIiIiIiIiIiMrPiHiAiIiIiIiIiIiIiItLoMAAiIiIiIiIiIiIiIiKNDgMgIiIiIiIiIiIiIiLS6Ki4B8hPP/0UCoVCaNasWfGMiEj9jB07NuqNDh06FM+IiIiIiIiIiIiITH/qDIDsvffeoVu3bsUzIiL1880334Rrr702dOzYsXhGREREREREREREZPrjElgiIiIiIiIiIiIiItLoMAAiIiIiIiIiIiIiIiKNDgMgIiIiIiIiIiIiIiLS6DAAIiIiIiIiIiIiIiIijQ4DICIiIiIiIiIiIiIi0uio6tOnT6H4dy1++umnsPfee4du3boVz5Tniy++COPHjw+FeJdC9m/17fL/Vn818efqU9n/qqrCrF27hi5dumR/VnFSRGZSvvnmm3DttdeGjh07Fs+IiIiIiIiIiIiITH+mOADy8ccfh4022qj4qTa1bsyHqux/BQIc8UP2/0JoUlUVHn300dChQ4cY/OjUqZNBEJHJZPTo0fHfFi1axH8JOI4aNSqMHTs2tG7dOjRpMu0nfRkAERERERERERERkRmBKQ6AfPTRR2HzzTefMLMDin9MOFOFJ7bmn+q/qwMhTZs2DY8+8kjo1atXeOed/mH0mNFhtllnnWRHLY7ffv36hQUWWCDMmv0+MXz48PDaa69FJ3CiXbt2oWvXrmHgwIFhtdVWK56dwKuvvhrmmWeeifI+dOjQ8O6774Zff/01BmwWW2yxeK9yjBs3LqanTZs2YfHFFy+eDfGZH374YVhllVVqnNTwyy+/hDfeeCNeO/vss8dZNe+9914YPHhwWH311ScKClHe77zzTjy/xBJLlC2vIUOGhJdffrn4aQI8d4UVVght27YtngnRQd6/f//4mzXWWKN4dgLk56233gqzzDJLzHdKD+n75JNPYplQl/POO2+sg/Q9v6PMyDeQTspsvvnmq1VPeQiqkUbulaAeOf/999/Hsl966aVjWoCyYibSZ599Fp9LGc4222w1afj555/DBx98EH777bcwxxxzxPSTVhgxYkRM/3fffRfat28f79uqVauYH+SGe+fhd+uss078+/PPP4/PJY9zzTVXzHezZs3Ct99+GwYMGBCvyYPMLbfccvH6//3vf8Wz1SAPlWRpUrjzzjtjW9h+++1jWpG1m266Kf693377VSzzqYkBEBEREREREREREZkRmOLXwWNAI+Ptt98JL7/0Ungpd7z80svxXDxerv73lezfV155Of6LozSBg3bJJZeITuAfBw+ODv5JAQf57bffHr788svimWoILFx33XXxWSNHjowHwZAff/wxXHXVVeHTTz8tXlkN56+++uroAM+DI/zuu++OQYBhw4aFRx55JNx6660V04nzHaf6JZdcUuP8HzNmTLjvvvvC+++/X+OATzz99NPhv//9b016cJI/9dRT4eKLL47Xl4Izn3s/+eSTEznpE5xPeU4Hz+E3pZC2Bx98MD6PQEMpgwYNCpdddll45plnavJMWs8666x4T8qfAATXcPAsIB9PPPFEDAhwjnrg8+mnnx4DLvny49rHH388nHPOOTG4k+D8HXfcEZ37POexxx4L//d//1f8NoSvv/461iXBGOr/yiuvjNcBAY7zzz8/BrUI7tx8883hxRdfjN9RPg888EDo27dvvJ5yufzyy2u+y5cb93n++edj/QNp5zmUC0EQfkfACwgm5X9LXd1yyy01sklZ33PPPTE96ZpJlfeGcv/998egz+GHHx4DMCIiIiIiIiIiIiJ/FKbCejjVjtullloy9FxppbBSycG5ePSs/nfF7N8Ve/aM/84555zxt4DDGSdw93nnDaNHjQqDB/80VZ3CK6+8cthss83iwQwHPhNsefvtt4tXVMNb/8wsmHvuuYtnJsCsid133z1sueWWYYcddohBHmbKlIOZDuuuu26crfDss8/G/BEQYbbBNttsUysAguOeGQpcU8qSSy4ZHn744Ym+454EBkoDKXl4Az/lmWORRRaJadhiiy1qzf7Is+yyy8YgRGnZv/DCC/Fcmmnyww8/hAsvvDDO5DjooIPiPffcc89w2GGHxVkH6foEszI23XTTsMsuu4R//OMf8W9mCRAcSHA/gjAEBvIQlOKef/3rX+Nz9thjjzhbhiAE3HvvvZl89Qxbb711rJfmzZuHhx56KH5HcIaA11577RXLnWsILPFcgmPcg++4L3VLoIZABkuxbbLJJjVll2YKcR0ws+fQQw8N2267bfwdMzjIM8EPZq6k35FPZvSw/BTyANQb999ggw1qrmP2ybQA2WLWB+lNM2JERERERERERERE/ghMhRkgRSd3VVV0jjepyg7+zY6qJsVzpUfxmuSQ5R44jnEMA85yPn8/aFD8PDXgWaUHDmhmGqTZAjjKmeHQu3fv6DDOQ3pZOomlmfgtAQSWO2I2SCW4B0GB119/Pc5SYCYKy1nh/M7DjIRlllkmtGzZsnhmAssvv3x0/n/11VfFM9WzWpi5QBCH2QR1kfJKHpkhs95668V7VoJAAktvMbMhgROdJZvIf6ojZlRQBgQjCBjxDMqIwBFBCAI0pWWT6p+gzaqrrhqDAvklugj2HHvssTFgkIcACEta4cjnOWm5KcqE5Z6YIUPaqA+Wr+Jvlt0iaESAg+BECgAstNBC8TyzLlgaiyAYz+M7ZkosuuiiMUgFnEsHgRG+T4ExAj/MqEh5In2kJZVP+h3nyCOBkhR0YuksyN+/HOSPmS/MIGL20W233RbzQ9tIkAfqhhkmBHbSd+SROiBQRZCPWTfkWUREREREREREROSPwpQHQIr/8kb+c88+G557bsLx/HPPFY/s7+er/34h+/eFF56P/yanPg79u+66Ky4LxNv8zHj4+OOPouN9WkIwgtkGPB8IUrDHBOfrg6WcCGTkZ7GUY/75549O9YsuuijOOuDe+VkbLIuEo5qgBI70UpjNQECIQE2aBYJDHWc8AYOGwtJN3Iv9WuqCAE+PHj1i0CUFtwgKcW7BBReMn3Hys+wTM2LKBW2WWmqpmNb8viulEKggiJHfK2P99dcPXbp0KX6aAM9ihkS+fCh3ZrOkIEh+/wwCJSzPRdCHGTr5vVwIkqS0EYggMJKvDwIcyEEpbNRPwKlcfoEgF3Wd39cFeD7Po6wSLKfFMmNHHnlkOPXUU2PdpLrNQzoIgHCQbvJ/xRVXxH13gOAHs2YIRjHTiOuZvZMgb9Q5ZUPwpVKgRURERERERERERKQxMsUBkFB0ki+37HKhd+/Vao5evXtnB/9mRy/+Lh7Z36sWDzYaHzd2XFh77XXChhttHI+NNs6O7N+NN96k1hJKU8q5554bDjjggHjgUAZmIOBwx1nOs1iGitkDdW0UjaOavS5YYql0Katy4LReeOGF45v4BAbyS08xs4F9JFhqqdIzSRczVQgU4DjHqU8AhKWV6nt2giAPwSWWWso/vxw8b6211orLQDG7hL1QWOqL56UABLMMmN1RadkmnPX1PQe4jjzVB88rdd6TFuoizYDJf893/Ia8cE3+O/7mPEe5+1KmaRZHghk6lDuzR0oh/WwyTjlRbqX3I3hEoAdZSyAPxx9/fDjwwAPjPf/zn/9MtBdNgryw7BZ1x/JdLN/Gsl7kizoirX//+9+z9rJx+POf/xyXMEu/I6jGMmjMVqkreCMiIiIiIiIiIiLSGJnyGSCFCUGK6PstHjiC4xHP82/1F1xT6iTu3KVLDACko2vx35rpJVOBvffeO5x00knx2HDDDeM5HPDLLbdceOWVV6KDm+WFWCKqNH0JlhBipkrfvn3DVlttFR3Mla5NMDuBpYlwYBNIYDYDpHstscQSoVevXvFcJVjyCUc3swaY8YAznVkhDYHns0E3szdwxDcEHOYEbAj0MBOEGRQ47RPMKmDGATMwykFwhNkuKWBSDhz4zLYhCFYfPK8Uyg/nfqXvSDPPL00DzyUQwO/K/RY5yM9CIUjCrIo111xzomXRWCaMjeuRI/Y+Kd1knHSwpwwzdfLBKgJHBNo4tttuu7gcGBus59tSnlRG5IUZKpQ711J+zCxJeUQW87NdEvXJqIiIiIiIiIiIiEhjZMoDIMXjtddfi47+p0uPpyccz8R/n47/PvsM/2ZH9i9/TzieCYMH/1i899SLgOB0xkHNkWYn4BjGsU9ggX0WcNpXcsjjcGavBZze++23X1h66aUbNAODvTpgo402ijNAWN6L5ZdwXuNYZ9Pv/fffPwZoeP5ll10Wgw55cLzjRH/sscfi7A/uU7rUUiVYXougC3tQNPQ3BDdwzpN2ZhkweyCfVxzulBtO+6FDhxbPToA6JjhR1ywQlobCkd+Q5cYIyLAcWn5mBoEgnP0szUUAguWgEpQty1GlGT4sM5ZIsz4IgnANy59xLsGyWPkN8JELlpYiSJEHOTjrrLNiAIuZGZ07dy5+MwH23uDe+fuVQlmyRBWBl4ZAQIul11JQo3QPmLqWHRMRERERERERERH5IzHFAZBQfGudN9HXXGut4rF2WHPN7N811wxr8O9a1f+usUb1v6vHf7Mj+5e/JxxrhNVXXyN06VJ8k34y4h+8dU8ggYOZCLzxDyxVVO48e2ngUGYTafaVyO8lkQdH9nPPPRfWXnvt6LTG8c+96lrCiX077rvvvrh8FMGAHXfcMc6qYLkjnPennHJKOO644+JeEBw47FlWq1wQhpkqBEZwqjP7I731XxfM4iBos9NOO8XZDin/pD3lvxw419k4nGcRPGCZptJZBGzaTnDh6quvjnlimS2W9OJ5L7zwQtzPIz/DAsc9zyaQQf6vueaauFwTs1vqg6AVv+M53IMZOwQ8CMIQmFlppZXiHjQsQ/Xtt9/GTdFJP2lmU3cCNQQy+J6AEOkmqESQBnlh03PuS7CH4El+bxXyP++889aaFQJsKk66eHaSudJyZeksAmXsd5KHvFA3/IY8vfnmm2HFFVeM6aUMCcglCLyxxwflS9CFGSUEXbiWzduZVUSAhnsRFCIPIiIiIiIiIiIiIhJC0549e55Y/LsWOPZZ4qm+vRxwyi622OJll++ZcAbnefap6ETnHy6v7VKvDb99/4P3o5O3IeCEZr8Fgg44hXF041jGec2sCfb3wCHNea5ZZJFFohOc2QO8fc9v2YuD2QblYPYBzn6c0zj4uQ8HTvVym5Ezs+Cqq66KgQuCAQQsmIFB8IWgCA56nP841tPBBvAEjUgDjnQ21mZmActXMSuDWRM409dZZ514PzZix+mNE75cQKRv374xMIDzn+BNSjPlQvAgX7cEeCg3gi/MquC51O1ss80WZz/gcCcAgyMeZz3pIAjCNeyHwn0pF+ph5513jjNIgHLDgU8dELigDtjEm1ks7FtRbl+KRx55JM7OSMtuzTLLLDEwdfvtt8fnEOTYfvvta5b0Is08g3QQtCEYx7JiBEcINFGW/Jb8MWOC5csIflAflCtLkTFrhbJkpgyyAfyO33At6c0HgZjt9N5778U6ypcrv6VckSnKn7oqDWhRFjfccEP8zbvvvhtn2FDGpJdZPqSVZdoIbFBmBFqQDdLSvXv3uCcMaSdvPIc9bcg/dUEwj/IiSIJMEJAisJfqY3pAMIaN3UmHiIiIiIiIiIiIyO9FVZ8+fSaOXGTgbGdZpnJ7CsDw/z0TBh93Shg/blxo3rxFyC9XVXrD/Of0d0Ouicv7NG0aFnry/lDVsu7lmwjA4HzPv4GPwxoHO8sC5QM0nMc5m4IGOP+ZocC1dS1rRfCiFAIo5Zz4KT18n58JkZ6Vf34CZzaObX4DpJtr0u8pD+6blrIiuMD9yj0feH5+2ahEaf6B+/I8np2en5ZXyj+f8s0/j/uTH85zX36b0pfgvqQTuIYy5p6l+U8QfCstN+7PffiX35MG7pUgDaSPc6X1SBqTDHBPjvTblG+uqXRfPufTAvk8JbgulSv3JR+laYEkA1zDtVyTyoI88D0BJoJFl1xySQy8pXTk5QNK88Y1/J3qoFxZTmsIzF177bUxcCQiIiIiIiIiIiLyezHZAZBhjzwRuv3t+NAxVMWARbpJ6d/8v+7vJz6X//vdMD7M9fpToapleSf/jABLOvG2fh4c2MwMKV3+aFqA0xxneSnMHOHtf5k5SQEQZotMb5jdUrovCTODSpcCK4cBEBEREREREREREZkRKP8K/iSQAhb5A6r/nRD8yB+Q/7fS3zMLLKWVNlhPB0sRlb75P61g9kDp8zmmR/BFGicsOXbjjTeG66+/Ph6PPvroRDN7RERERERERERERGZkpmgGyOx/Oz50KO7kEW/SapZQ1aVz9d/jx4fxvw4J44cPD1VtWofQsQNnQ2F8IRSGDc+++7X6Opb/6dolFLLb8Lkw5LcwLjuAz8wAmXsGnwEiMi1guS+WuJqey1flYUP4c889NwY+TjjhhFpLb9WFM0BERERERERERERkRmCKZoDEAEbxX47mG64XOn72Vmh17N9CmysuCG2zg+BHyz12CV0+eSu0PvzA0O7Mk0LH264LzddaPf6mxRqrhdk+6hc6nH1KaHvgPqH5Sitwy5p7ivxRYWbP7xX8gNlnnz3sscce4aijjmpw8ENERERERERERERkRmGqLYEF8e8xY8KIM84Pw7OjxdabhapZZ6v+cvTo8Nvxp4Zf9/9bKBTGhfYXnB6q2rWLXxVGjAzDrrw+/HLUiWHk408Z/BCZQVhsscXiEm8iIiIiIiIiIiIiMxuTHQBJQYoUqKj+txCqqpqEJgsvEFqsu1YY+/aAMP7nn+I3ifG//RZGv/RaaNptttB0oQWqf9e0SWjaY57QfInFQlWH9rXuWb2LiIiIiIiIiIiIiIiISMOZ4hkgkIIfKZjRrPeqYdz334chu+0Xxhf384DqgEZ2jBqV/b8qu7Z6k/Cq5s1C8+WXCS3XWys0mX32eI67GfwQEREREREREREREZHJYaosgVUdrqimMHZsGHn1DWH4ZVeFsR9+FAqF3HfFf1v0WjmMG/RDGPveh/FzYeToMPzO+8OQCy4LY/hN7n6TAxu49+3bN/Tr1694pjYvvvhiePTRR+MG04n33nsv3HzzzeGaa64JTz31VBg+fHjxm9qwwfMtt9wSfvjhh/h5zJgx4X//+1945JFHwsiRI8MDDzwQ78FBGt599914nYiIiIiIiIiIiIiITD+mwibo1cGKdEDpv5GmTUKLVVcKbY84JDSdZ64w5PjTw7ihv5X9Tbm/GwoBF4IUP/74YxgVZ5rUhsDGBx98EEaMGBGvhc8//zw8//zzYdFFFw29e/eOv+3fv38YP358/D7P2LFjw2+//Ra/I4DyzjvvhMGDB4fVV1893o/7L7jggvHzHHPMEe/75ZdfFn8tIiIiIiIiIiIiIiLTgykMgNQOfox57Y0wZPf9w/gffoyfgaDAyEeeCL/85cBQ1bVzGPPRx2HwtruF4XffG78f/U7/MHifg8OY/gPi3arvWH2/yWHIkCExoNGsWbPimQmMHj06PPnkk6FDhw7FM9UQwGjfvn1YbrnlwkILLRQ3fv75559rzRApB8GPAQMGhNVWWy20atWqeDaEtm3bhgUWWCAGQbhvmi0iIiIiIiIiIiIiIiLTh6m0BFY1477+Joy87e4wflj18lF8xzH2o4/D8JvviMeIex4IYz7+hMhI9XcDvw/D77g3/pvuVfpvQyHY8uabb4ZZZ501Bh5K+eyzz8Kvv/4aAx155plnnjBs2LC4XNXAgQPjv/POO29o3rx58YqJYVbHW2+9FXr16hW6desWqqqqit9MgFkiLItVLi0iIiIiIiIiIiIiIjLtmApLYFX/Wy54MTnfJ9K50vOVIPjB0lYsf7XIIosUz06AmSEENlZeeeXQtLj5eoIAxdxzzx1ef/31OEOEpbO6dOkS71kOlsFi5seSSy4Z5p9//omCH8woef/998ODDz4YunbtGrp37178RkREREREREREREREpgdTFAD5PBQCC1dxvJs70uf3cv++n/s3HR/Ef8fHg7/zx4fFg7kkDQmCsPE5S1KxHFWnTp2KZyfw6quvhrnmmiv06NGjeGYCL7/8cpypscUWW8Rj6aWXDm+88Ubc4LwcBDxY8qrS0lbsAzJo0KD4NzNOvvvuu/i3iIiIiIiIiIiIiIhMHyY7ANJmvbXC7K/+L3x26ZlhvvdfC93ffSUePbJjvtwxfzoGvFzrWKB4LDjglbBQybFwPF4KP/znnLDoq0+GJi1bFp9aHmZqEOBg0/HOnTvHDc5ZfooABrM1CGYQhGAmBvuAMMOD/T0IehCsYNYIe3+wN0ibNm1ikITz/LYczCBZfPHFY5CDGSOlm6WzpBaBmI033jj+TWCG54qIiIiIiIiIiIiIyPRhsgMgVU2bhiZs/N1qljDnfD2yv2cJY5s1zR1Nqo+mxSM7N66BR8dus4duPXqE8S1bVD+jHgiAEPRgRsZjjz0WHn744ZrN0D/55JPw448/xsDGCy+8EL8jWMKMEYIXTZo0iQfXJwiQVJr9kZhtttnCmmuuGb799tsY4CjdMJ17Eihp3bp1DKSUBklERERERERERERERGTa0bRnz54nFv+uBQGF5ZdfPrRt27Z4pjzffPtNWGqppQLbZbRs2SLMMkvL4jHLZB8tW84SmjSpCgMGvBvmmmvO4pMqw5JU8803X5zFkQ42PGcmB8tZsaH5ggsuWPMde3789ttvYb311osBCmZnvP322/E+BEb69esX9wBhfw8CGXlY0oqgCvuMsKQWS2ERUKGcuO+HH34YWrRoEYMeH330UdwrhGvZY6TcRukijQ3a1ltvvRXbsoiIiIiIiIiIiMjvxRTtAQJpf47qAECHqXI0b9483nNcg3b/qKY0iEIwglkfzZo1Cy1b1g7IEPRo165d/BuWW265sOKKK8bgBRuhs4wWn/ltKZxjqay0kfoCCywQFl100fg7ltSiHJh5wmwT/l1sscXCsssua/BDRERERERERERERGQ6UtWnT5+yUQZmQuy9996hW7duxTPlefa55+J+GMAsEEIixX9q/R3/ih/yf5e/dnz2P5aU+vbb78KqK/XkrIjMJLCnzrXXXhs6duxYPCMiIiIiIiIiIiIy/ZniGSArrrBCaDXLLPFo3YqjVWjD0bpVnGnRpni05WhTfbRr0ya0a8vRtvpox9EutG+bHdnfHbO/O3fsGJZbeqniU0RERERERERERERERBrOFAdA2AODQEe5IwU/2rThaFP2aJs/2nK0jQeBkbRElYiIiIiIiIiIiIiIyKQwxQEQERERERERERERERGRGQ0DICIiIiIiIiIiIiIi0ugwACIiIiIiIiIiIiIiIo0OAyAiIiIiIiIiIiIiItLoqOrTp0+h+Hctfvrpp7DLLruE2WefvXhGRKR+vvvuu3DLLbeEjh07Fs+IiIiIiIiIiIiITH8qBkCGDRsWhg4dWvwkItJw2rVrF1q3bl38JCIiIiIiIiIiIjL9qRgAERERERERERERERERmVlxDxAREREREREREREREWl0GAAREREREREREREREZFGhwEQERERERERERERERFpdFTcA+TXX38Nv/zyS/GTiIiIiIiIiIiIiIjIzIOboIuIiIiIiIiIiIiISKPDJbBERERERERERERERKTRYQBEREREREREREREREQaHQZARERERERERERERESk0WEAREREREREREREREREGh0GQEREREREREREREREpNFhAERERERERERERERERBodBkBERERERERERERERKTRUdWnT59C8e9ajBw5MowYMaL4SUREREREREREREREZOahYgDkp59+CgcccECYY445imdERERERERERERERERmDuoMgJx++umhe/fuxTMiIiIiIiIiIiIiIiIzB+4BIiIiIiIiIiIiIiIijQ4DICIiIiIiIiIiIiIi0ugwACIiIiIiIiIiIiIiIo0OAyAiIiIiIiIiIiIiItLoMAAiIiIiIiIiIiIiIiKNDgMgIiIiIiIiIiIiIiLS6DAAIiIiIiIiIiIiIiIijQ4DICIiIiIiIiIiIiIi0ugwACIiIiIiIiIiIiIiIo0OAyAiIiIiIiIiIiIiItLoMAAiIiIiIiIiIiIiIiKNDgMgIiIiIiIiIiIiIiLS6DAAIiIiIiIiIiIiIiIijY6pEgAZPnx4ePzxx8Phhx8eFllkkdC5c+fQtWvX0KtXr3DyySeHTz/9NIwbN6549fRjlllmCaeddlrx08zJsssuGxZYYIHw7bffFs+IiIiIiIiIiIiIiEh9THEAZMSIEeH4448PW265Zfjyyy/DEUccEW644YZwzTXXhC222CLcdNNNYcMNNwyvvfZaKBQKxV9NH8aPH1/8a+blhBNOCP/+979Dx44di2dERERERERERERERKQ+pjgA8vDDD4eLLrooHHrooeHqq68Of/nLX8Imm2wSNttssxgMue+++8Jvv/0WLr/88jBmzJjir6ShbL311mHHHXcMrVu3Lp4REREREREREREREZH6mKIACLM/WPZqpZVWCgcffHBo165daNJkwi2bNWsWFlxwwXDuuefGa/LfvfHGG2HvvfcOXbp0iQffE0j5+eefi1eEMHLkyHDnnXeGTTfdNF7Ttm3bGFh54IEHagVTWILrkksuCYsttliYbbbZwrrrrhueeeaZemec/Prrr6GqqircfPPN4YADDghzzz13XDZr2223DW+++WacycIyXuSLe9966601z2V2Sf/+/cO+++4b5pxzzpg+riEPP/30U7wGmL2xzDLLhGOPPTbev0ePHuGVV14Jhx12WMwXzyC93bp1C/PMM0/4xz/+EX788cfir0P87XzzzVezBNYqq6wSg00XXnhhLDNmhiyxxBLh0ksvjeWV4B4sP9a9e/eYtrXXXjtcfPHFoX379uGcc84pXiUiIiIiIiIiIiIi0jiZogDI008/HQYNGhTWX3/9MOussxbP1oYAw5/+9Kew//77x4AIPPXUUzHI8N1334Vrr7023HPPPfHz0UcfHQMpzBghwHDjjTeG3XffPQZRbr/99jibZNFFF42zTK677rp4Lzj99NNjgGHnnXcOd999d9hrr73Ccccd1+B9R/72t7/FQALLdREMefTRR2N6CE4ceeSR8blzzTVXXOrriy++iL958cUX4+wMAiUEH+6///6w3377hbPPPjvml+BQ4v33349LgF1//fXhP//5TwyUwAsvvBBOPfXUmB/STTCJmTLMpKkr7aTzoYceCv/85z9j2tZbb71w1FFHxXIl6EOd7LHHHuGyyy6LQRDSttVWW8VAVD5IIiIiIiIiIiIiIiLSWJmiAMjrr78e/5199tlrze6AIUOGTHSMHTs2OujPPPPMOGuD2RHMglhttdViEOKggw6KwQcCBqNHjw5XXXVVnB3BRubMYOA45phjwnLLLRcd/gQJCEjg6O/du3f4+9//HmdsEAg58MADJ0pTJZhJQcBkjTXWiIGCjTfeOAZhuC/7mKy11lrxeTyLoA2zQAja8Pm6666L+5+suuqq8Znbb799ePLJJ2MwIkG+uT/p32CDDeKMEqBMeMZOO+0UZ3YQQCENBEbq2r+kadOmsWyYDbP66qvHexPA6devXyxfns8MmFNOOSXsuuuuNWkjUEVASkRERERERERERESksTNFARAc+FDOqY5DvkOHDrUOnPJslP7pp5+GxRdfPC7vlH7L7BACIMxeGDBgQPjhhx/iLItddtkltGrVKl4DnTt3jk5/lq967rnnwquvvhpnNRCoSNcR+Nh8881rAg31QYCjZcuW8W/Sw1JUzDQhDyl9LVq0CKNGjYrBD55H8IdgyUILLVRzDYEJAiCkg5kZCZbISjNk8mXF0lYsX5UCNZQBaWa5q7qW7yLYU5o2lgcbOHBgDAqxxBYBHGaopHuTNsqSJb5ERERERERERERERBo7UxQAWXjhheO/5ZZVevbZZ2OAguOss84qnq3ed4PloQgylEKgAAgAfPjhh/Fv9vTIBw2APS0IFnz99dcxoILTn+vyEIQgyNIQUvAjD4EWggblYEYHwYaU3jydOnWKQYfPP/+8eKYyPLc0bw2BgEclmDkzePDg+DdpyUO5NXRWjIiIiIiIiIiIiIjIzMwUecNZigoHPksvlQZBmKWQDmY5JHDeE7zAUV9K2mCcWRDMGAGCDaWkpbS4Bqc+gYpy90szVKY2BBFat25dayP2RNq7gxkavwfURwpylKaPtNU1s0REREREREREREREpLEwRQGQ5ZdfPm74zWbozPhoiHOdzcRZDopNwVnmKs9dd90V2rRpEzcJZ/YG1z722GM1QQVgGSoCLrDCCivENBBQefzxx2sFS1hmi71EpgXM3CCoQ9qY0ZKHGS+kkb08fg9Y4oqlxQg0kZY8fC4XtBERERERERERERERaWxM8XpIJ5xwQpztwGbbF154Ydx7IsFG5wQJLrroouKZ6tkdf/7zn+PyVZxPM0fYU+Poo48O888/fwwu4MDfcccdwyWXXBLuvffeeA1wPzYg32233cIcc8wRgyVs7v3AAw/EjccJwhBYOeSQQ2oFTqYmBEB4Jkt1sTl6yvMHH3wQrrjiitC8efO4P8jvBRutd+3aNW4YTzlD//79w+WXX24ARERERERERERERET+EExxAIRZGnfccUdYZZVVwjnnnBMDEr169Qorr7xy6NGjRwyMfPPNN+HSSy+tmRVx4IEHhkMPPTT897//jfuI9OzZM2y00UZx+SYCCAQ2mNVx+OGHh1VXXTXsu+++YZFFFokbju+5555hvfXWC6effnq8F9dddtll8bnbbLNNXHKLZ7M3CMGUaQHp3HbbbcM+++wT7r///rDkkkvG56644ooxoPPoo4+Gbt26Fa+e/lAWN910UwzQrLTSSjFtG2+8cVy2K7+vCTNV9ttvv1iG0ypYJCIiIiIiIiIiIiLye1DVp0+fsutW/fTTTzHI0L179+KZusGZ/sknn4R33nkn/Pjjj3EmBvtz8PtFF100biqeh5kIb7zxRnjzzTfj32yKjrO+NHDAht5vvfVW3BSdJa6YHcLSV+3bty9eUQ2zPljiCac/e4Oss8464eWXXw7zzjtvvL4c7BtCwGWttdaK900bknMf9g8h0JI2HOe+d955Z5zZMffcc8dz5HnAgAExD8x2mX322WOwgQBOuhczWyiTLbfcstam5CwZ9tVXX8WgDctWwfjx4+NSXiyrxXmCFbfccktMJwEXlge77bbbavJH4AL4/vbbb4/pWn311Wue/d5778UyGDp0aFhwwQVjvWT1HTelJ6hE0IPZNARyvv/++4qbvouIiIiIiIiIiIiIzGxMtQCIzDgQJGHZMJbnym9Af+qpp4YzzjgjBnII7hBw4W+CQA8//HDN5ukiIiIiIiIiIiIiIjM7erwbIcxEYa8Ulhl76aWX4v4fBESuvvrquEE6s1SAGSDMYjnllFMMfoiIiIiIiIiIiIhIo8IZII0QAhv33XdfuPbaa8Nrr70Wlw5jo3qW0frLX/4S5ptvvuKVIiIiIiIiIiIiIiKNEwMgjRT2YBkxYkSc4cFSV+wXwibozZs3L14hIiIiIiIiIiIiItJ4cd2jRgoboRPwYON1NqNn43SDHyIiIiIiIiIiIiLyR8E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pr27NnzxOLftRgxYkRYb731QseOHYtnysN1Y8eODc2aNQtVVVXFszM/48ePj/lq2rRp/Dxu3LgwfPjw+LlJk8mPG40cOTIeLVq0KJ6Z+pBW6oX6SOn/PaAMhw0bFkaPHl3xKFeelPuoUaPiwTV8Ji/lyj1dN6X1MrNSKBRiGdH+6oK6QO4oqzFjxoTmzZtP9fZKOpC7+nQB9UlbSjJQ7kCGSSPyU59+SW2zLnmnnPJyRRlUuj61H+QpXc/f5eSLtNbV1iqlLekB0lEpb6Q5tZ/S5/Mdv6de+Zs05Muv9IBKZVOOlO5y90rHpOh80sj9+JffJRmASUnX5EA5kV7kSeoGeaJe+Jd6AuqM+kL+GlrfCeSII9Vxkis+l2tPMwKp38q32dJ8JPmdlDaQoM1Xaq88m/vVVTY8O+lyfkO6Sn+T6pHvU5srR8or15XWCfflfGo/PBcmRw4gpSf1PUmuUpmWI8lLXXmYHpSmXaYf1D0yWp/OmJpttBLIQF3ymkhtJcl5au/12f1Dhw6N/zbkGY2Nhtbz702qT+p4RrUp6GPQ21NT9qcnSe/Xp2+pA/qwqSEv1Cv343n5djsj13Mp2ATUe316hnylsQfwGz5Pi3w2pO/k+5lZXiuBbCI/eX2ObCNbU1vHcU/KEBmYlv4l8kOdkv4ZUU/Th1LueXsR+Up9MPI1o/av1B9pJH2NqR1MC8rVcyVoczOafkl1jV5MfQ2fp0XbLdVDaQw6I7YFyoJySOUzLfXMFN916623DhtuuGH44Ycfimdmfij4K664Ilx88cXFMyE8//zzoV27duHpp58unpl0uG+fPn3ifRDIaQVp7dGjR7jpppuKZ34f3nnnndC5c+eY30rHE088Uby6upHym+OOOy6svvrqYeGFFw6LLLJIWHbZZcPBBx8cHn300dhw8/z9738P8803X3jllVeKZ/5YXHPNNWG//fYrfioP5frQQw+FVVddNcw999xh3XXXDT/++GPx26nH6aefHuv0zTffLJ4pz4MPPjiRHJQeO+ywQ7x2o402CiuuuGL44osv4udy3H333WHWWWcN//vf/4pnaoNCff3112M5LbHEElGmFltssfCXv/wlppXv8zz11FNhgQUWCO+++2445phjogyfc845E8keHQhyiZy+8MILxbMT4L7XX3996NatW7j00kuLZ6sHBHvssUfMJ+l5//33i9/U5tNPP61pP3379i2ereaXX36JAeqrrroq3HLLLbXKrtxx2mmnTZT+unjttdfK3id/vPHGG8Wr6+frr78OSy65ZDjhhBPi50ceeSTMOeec4ZRTTomfpxUYPvvuu29Yc801o/6VuhkwYECUyb333rt4JoTnnnsutm2cU5MC7QO5z8v+448/HmUH+ZpRQSd06NAh2gBAe73wwgtrPsPDDz8c8/HWW28VzzQc2is6Id+WOLp27RrWWmutcOaZZ4bvv/++ePUEGNjSt6NzevbsGfXYggsuGFZeeeVwxBFHhPfee69Gl3311Vdh0UUXjffdddddK9bdk08+WfP8vN7m+dQ5fQXp4vuFFloo6kzqsFRnNoQVVlghLLfccjV543mkm/KtBPbWvPPOG4466qjimd+H1VZbLSy++OLhm2++KZ6R6cXgwYOj/PXr1694ZmKQ7/PPPz9ceeWVxTMh3H///fF39ONTA2yQnXbaqV49+OGHH0a74bPPPoufsbWQH+yEumCASnovuuii2G/90fjpp59i/rHVZmQY62J7bbzxxsUzMx6XXHJJmH/++Serf5oReOaZZ6Is/Prrr8UzEzNw4MDwz3/+M9r/UwP61oMOOij2nUC7ndHrOQ/2/dFHHx3LrT5bHz2GTfztt9+G3377LfpxNthgg2nil8CGwHZI5VoO7Cuuwf5sLFAHjP/IW95ewr/x7LPPFj9NPeiXGDdT/9MS/DCM3e66667imRkLfByM+RKffPJJ2G233cJcc80VbeZ77rmn+M2MB+msz98h1cwzzzxhn332KX6qDHYV/hvKNr1g8nuDnsUXvMYaa8RxMmMixnRLL7108Yqpy7nnnhvtysQNN9wQZp999nDzzTcXz8w40AfsuOOOsR3TXhlvTitmvPDtDAAGAR1XYwrq/J7sueee0aAtd9DoEzhUt9tuu+is33///aOjHEfpBRdcEBvFn/70p2hMoNCkGpxUBI3qAscv8jxkyJDw2GOPxb87depU/Pb34//+7//KygQH+QIGODgUygUqEjfeeGNYfvnlwyqrrFI8UxsGSgceeGC8L/KDTP3nP/+J991ll10mCgYRzMB5uNRSS8XnY5AggwTZ8mkg+ERggs6FjqyUDz74IJx88sl1OkwYgDDgL5c3OqlKjpDvvvsu6qcUgC4tPw7ySZm0atUqDoYnJ9JPPZS7Nwed04wObw7gjMJ5PS3fimrMMNDB+TipTu+ff/45thEcW4mVVlopyg7O5BkVHJUEQWlbQPrJB/mZmmy11Va12tN1110Xg/3HH398DEDlnRj0eeiubbfdNgY6CJIQhOHgJQB0Bbqs3MCJa9AX5cg7jPMceuih4Ywzzoh6jQEj6TvxxBPjYJJ++L777ite2XDod9DVBHWBwBr3nZYvg8gfA/pw7Im6HKZTCv05urC+4AQv9dxxxx2THMSgf6Y9MPibEd+sFZmRILCJHc+LAVODO++8M9x7773FT38c2rRpE84+++wYNFPvTD14sQN7p9T2YkyVt4ll2kLAhn6blwAZE6+//vrFb2Y8TjrppDgOmGOOOYpnZErhJa+zzjorHHLIIdM8ODijwtjt888/L34KYZNNNontAt/RjAZBmQceeCAGrWivvXv3Ln4z9ZkuvR0OWN4AZkBPpAunXz4Sx9+c45pBgwbFaS+lMJjgrWeu4S08OpBSRzj3520xruF+DIbyg2uuT+fpnHCMci8GT3lnAx0WRhWBEK4vNbC4J78rF00kjXxX3+CHtPBcruUZRAFLoRxSfjgoO9Jd6ohKEUSuwUnTUIcC98E5m35LWnheviy4N99xT8qNazhwpjfUIda9e/c4o6PckRzx1PuWW24ZunTpEp0rBE1wBvHWOLMAcMLwFh2On0l9e5i0kwfkMJV5fqDMeWSBa/i3XBnzmTyn/FP3yAV1l+SVe3KP/G/5O9VhnlSenOd+5eSZa5I8cR1pT7LIdzjA+Q3P5/tyMkRd8uYNdUzZEvWlc03TBslrqn/yXuqsT2nkGbSLSrI6ORC0KCcTHLyFDrzdjAxcffXVMc+lkCbkZeeddw5t27Ytnq3N22+/HYNrOEg222yzGpnC2MBhmB/0UK+8NYejkemBOOswYqlHBgnoBP7mDR7eXsZZscUWW0w0rZJyZcYJZUUAohK8HcWbZ6U6hnaM0UZ6y4ETlAAESxTONttsE5Vfr169YjshcITBh7N1cgY31EPpvdORL2/0XZJz5HVS9FCevC6jbqmP1J6SLsq3E56B3PKbPJQ/v+e3zA7i7Z9UR+gafkPboE1xT35fTq6pl5QerkVX8Pu8/qgEbYZr+S3tJp+XBOlMuofn8DkPv+E8eaZMKdvSckmQfr7jXuXaMvqCPJTWC2nk3qX3A57Ns7g3z87nm7aQ0k7+0GH5fo+0UMapH6U8aAvM2GvZsmXxqmrSNdyL9CSdmkD3kn7ux3NSOaT2WAnSz/X5a8gPzykta56PviVQRhrbt28fz6d8kIb0d4L7cj6lnd83VO55iy7fnrbffvsY5GCWFIbfeeedV7yyejYYM1J5S/L222+PBiwBWvpIAh84b5hJho7LPz/pfF4mKAXdR0Cce+TBUO7bt298UxEdiZFM+pj9cdlll4XWrVvHweSktm/e2OLA0UudUFaUJXXJ5/qg3ih/rkfXlNpYpAd5SO2VA7kuvY5nIkt8n2S6LhnKk/QBv6Mt5WUhwfNSW62UBuBc0plJ9vJlyr3JLzon6bNUVuXuVwp5qq+NAs9MdgbPoJz5Hb9JkIekC9J1Ke/cj9+n8uQZpbYMcI4y4xqOSjZkskm5hvs2pG7II/enLvNpA/LH+dRG+btUdslD/hruQfrSdeSbtAPX8He5dJFeDtJCmtJvEshP6hPIY77fp39C7zD7LPVVpCsvS5XKNk+quyQ/pDev6/L6qpIMpzLLP7f0OtLB+XQN+S6VrVSHKQ/IeyrTyannRGm/Wdp3J5nM1yd1mIf8pfynfHDP+vqUPLRN7p3KqFSugPsnfcO1PLe++/Mbrudf5IW0ka4EZZeey/el9mM5SFtp3ZeTpTRO4hoO0s65PNyL8iVd6V6lfTZwjvrhGtJbapMAZUG6+J608Xd9pDIlHZQ7z0hlz7/5tpzshrrgeuSD3yIDfM6TtwP5t1xep6Sek7xSnqSbtOR/S7lxvlTOuY5nleaPek1pKWdP5UHXMCMVeyQP90xy0NB6mVLy+i49s7QMyRvXpPol//m2ncqqtE1wH8oEeUnwvPp0WCWS/uJ3/B7dlm9PpIF2Q9r4O+kj4Fp+k67nmXmZJU/kPcl0gs/ogXRdJdnOyyLyXNp+AZloiLzmdS15KE1TJVI75N7pGQ35fSpXyiaVE5/L5SGfT/7Nlz8gv9i55JVVUfB9lDrByTPXUaaldc9n7p2Xr3wfTp5K+wuuJc201VRu6ffkIclMud8ylsdGzi/rlOS9Lhkl7chxPm2UR339AnXBtVzH9Twjr/vyeeDf0jETkH7qLNUz9ynXXyDPSW7L9RepDngm//K8dE199VwJ0sXLqzjR8R8mSA91kuqCg/Jr6H1Tm+Z35fQrZUI9UZ4cpbqhoTS0jXJdqnfSRfq4jmdSjvzNOb7nWnw3tId8W+CaUt1SKj/kie8ov6Q3SRfl3BCQW8oipRO5zusDnkl7Jd34jemTKvn1pgp9+vQplDt22mmnQjYQzsqkbrLBcSEbHBcyQSqemZhs8E2NFbJBc2GxxRYrdO3atXDdddcVMqEuPPDAA4UtttiikGW0kFVIYcEFFywceuihhayAir8uFLIGUbjooosKq666avxt1lkXVlhhhcLpp59eyCosXpM1nsKJJ55YWHrppQvZgL8w11xzFdZcc83CjTfeWMgqMV7z4YcfFrp06VLYfvvtC3vssUdhySWXjNctuuiihZNPPrmQCUi8jnS0bNmy0L59+8Kyyy5bePnllwtPP/10zMMTTzxRyCqwsNBCCxUOOeSQQlah8TeQKYfCdtttV8gGMYWssRfPToB87LnnnvE+//73vwsrr7xyYf755y907tw5puerr74qXlmdn3/84x8xP9yPPFNGu+yyS+GTTz4pXlUovP322/G3mdIszDvvvDHPRxxxRKFTp06Fa665pnhVeV555ZXC1ltvXVhkkUXiMyibxRdfvHDqqafGvMBtt90W03vLLbcU1l9//cICCywQ64C/X3jhhXhNJd58881C8+bNY73UB+WfNcbCTTfdVDwzMcgEdUu5Z404njvooIMKs846a51pyZRGzMPf/va3wjLLLFPIOsGYpqyRxTLYa6+9ohxQfnPPPXdhxx13LLzxxhuFrGEW71AoPPLIIzHP5J06Q2aRST4jH8gy9cVzMuVf/FUhytSWW24Zzyd4LvJPu6HMee7yyy9fOOGEE6JsAfm74YYb4jWkifTRdv7+97/Ha8jTn/70p1i+yCr19/DDD8ff5nn33Xdjm2rVqlXNdUkukB3aOWVKGnjGDjvsUHj++edr5DrlibQtvPDCMb33339//K6Uk046KV77+uuvF8+U55577onXIR/1QbkeddRRMf15uU/wHel+6623imcmhjI477zzJmqTpJM2de655xbPFAqZQo+6hfrPQ31lirhw+OGHF/r3719YYoklCiuuuGLhs88+K14xAeqfcqMtXXnllbF9n3/++cVvC4Wss4gyRhn897//jWXPc/M888wzhcwYiu2O69BjeQ488MDCGWecEWWpHI899ljUGchs1tEUzzacl156KT73vvvuK56pDHrtnHPOKSy11FKxbSGvPXv2jOeSfv7yyy+jXj3yyCPjZ2SI9v7Pf/4zfqatvfPOO7Et8nv0Ge2adkZZII9PPvlkoXXr1oUXX3wx/gayzje2QWSYck3Q19Cmsk66sNtuu8W6Ip1A/SIz6GCuofw5/vznPxeyzjdeA+gbdA1p4aC/2GeffWJ/ccwxxxSvKs+nn34adRP6MuvIY/rIC3okgfzvvPPOscy4hvLhc16XZcZblDXKco011ohtmXLZaqutCgMGDCheVSh89NFHMf3cIx3bbrttrMfEWmutVdhoo41imeShbOhDkFt0AmnhXrDBBhvEfpBy5zx9Azz66KOFTTfdNPaDPAtZXW655WI7o80CZdqiRYtChw4dYpnTRtFRyFVKF9fecccd0Y5INgC/K7UBjj/++ChTxx57bGGllVaKz6XeN99881gOeV2dZ5tttolllRluxTPVOoM0oL9T+8F+oc9Ez9EnNGnSpHDxxRfH76h79GzHjh3js9EntAvucfTRR8cyQje2adMm1hFymrcLSkGXcC12VjmwA6hzyiKlmz4dGUL3lIO6u/7666N9Qllgu9GOkFXKCF2U75fg7LPPju1g3333jXl57bXX4nnKk8+XXXbZRPmgvqhj9FmylxoKaaHeaLPUL3qRciWftLNykB/qhTLGVqFckBP+/c9//lNjB1CP9CubbLJJbHP0c8gscodNkeoZ2afO6Et5LvnHZrr66qvj95VAtpE39BP5QEa5B7KUGfHFqwrxb9osskq7Jq2rrLJK4ZJLLqnRP4BepE2TD67jfr169YrXJT2GnPHdWWedFfUCdhqfsQmRobpkDGhrG2+8cdQZqY2i7y688MKaNkr5ca9scBi/p+zQU9jIyEAqX/QDZUU6uB/yjv7iPv/3f/9XyAaY0TagrVDm2HN5PYNMYx8gh1zDveibbr311lpt9/333482NGnhOWuvvXbs+0gL7bIS+TZKeX/wwQeFu+66K/7uuOOOi89C9mh31HfqU4B2QVun7WLboed4/rrrrlvT/2Ez0Z9yP77/y1/+UtO35eFZyHWzZs1i+8PezwamUX7Qg9ig/E16OegjUjlRltyfdom8YoOTLmSJa5El6p5+K9nn5eB77kMdIDPUC2XBOAhdS1kgR8gE8ocMk8YE977iiiui7Ulfw8E4iPtid0I2UI02NHmhLskzMoC9k2QGsNvWW2+9WI+pX+EepfVM35TqGXu6EtQZtg22L+XBPakXyjnZh9QLbYb2RH2iC9Ah9Ff5/hBbBLmnzijj1KegZxgrVoK+grEoZfLXv/41tgXKk8/XXnttLZuMcsXGIY+kl3pE/tDVaVxaDmxTyoIyp44oJ2SBe5N/2if3ow7J33777VfLPkZH85t+/frFz9QpMrzOOuvE3/EbZKO0ndLnYuPQTrmGuudf5HTgwIHxGuqXfFJ2+bFJqS7EJkGvU0ekk3/pj/M2EPWJLYGMkF7ShK4/88wzY/7z98tD/VDv9NPUGXoO+562TD6RJ+qEvKLTsNfyMp6HMsWWxs5p2rRprKN//etfteqZ/DN2pCy4L/ZIvv2Xq2f0Cbq1rnqmfsgnso9cIK9JBvNjUHQs6bvzzjvj50SqZ+SFejnssMPi/bDTsFdJL30LdZPGloCOx+6jvmmP2F+036QT8T/QPpJ9R57Rh3WNzyuBPub3edu6FNoreopxDWVOm2J8QLqwS1I5kFbyxj2Trqa8yE8adz7++OOx7y/tW7BX6LupJ+ocHUYfTJ9InZFGdAZjsrwOKwf9B3Yl6aSMsc0Y/9Ce0m8pu1lmmSXWG98l/xT1w/W0mY8//jjKLH0y+pY8UV98T3nnx9pcR7ujTEplm3JBHjfbbLN4f9JB/aZ+nzad2i8g29jS/D7JK22G+s3LK2VKn881lDXtFFuUfrRv377Fq8pz8803x3vyjFRP1Btj2rpsl8svvzzWE3VD/0L50tb333//OI5MkGdklO/JJ3bHpZdeGtPGmA923XXXqPspE/KAvi7tt5GFAw44IPZhSV8mGIvRh5FmZAkZxnYlP+g+DnTPQw89VGNTUZfUO22RNogOxZbGJqce0BGklzLHXkX/JdDryAXjR0A3n3LKKbEuqXPaCGVIPvP2PHYPdUPaeCbXIkvUVb7dl4JMUDboB2ST3/E86oe8J7uP/JJe/I+M0/Pt6rnnnov6inxyDXJPf4z9CpQLskDfgwxQl/QvpC3vm2BsSt1RF5QRB20fvV6pnqnfusBm5Hl5myLZEIyLeAb3xbeDnkfP1tX2yQs6GH2DPJEe2iv9XGpf1As6BD1GeVJ21Al6J/W1pIEyIi/0zYyJKBPqLME5xiqcow4oW8qQdpdPI/0+ejPpQ3QHPkfyiBxhe1VVVUU9RF6RcfKJjkSfJJBD6oA64nm0Qcao9OMJPiMv/I7+IrVN6j/vjygH+aSfTWMenoEPnPFSGktiE6L3eQbf42/Ly/nUZroGQKggDND33nsvdrw0MAoQRc95KotOi4rGCErQeGjgCBCGM4MbFAkNgHvTGFGWXMMAkgrjGowWBh3JoZQCIBQwDYp7UWkIM0oyDXZodHSKKFwUHgPXfACEDgKBo9HkjUfST+PHeCtHPgCCYkdx8BsG36SdeyZQSAgJeeca8oTDBgMNgUFp4xxBYEkHjYKGQIdJY8MwrCsAQn3ReGlQr776anwGDQOjlucmYyIFQFD0GGk8g3TTOOj884qwlIYGQOjIMDxoeHUNPMgzjmMaXHISUMco3rzTsBTuTx7o4HAK8AzyiwFEp4HRjRylvNGwqZ/ksEBeeSadFeWCbO29997xuaR5UgMgOMiQQzoAOgmMIJzwBCgwBLkX6UsKiPRyDUoH2WWQSVmgIGk/1DfXl3NIIat0WBjjKFvySHlwcH/KHUXJ+aeeeip2guQ9GaspTyhz6pP05g2pPNMiAAIMmCgvnNp5yD+dD3WYd343BOQWo4T2RNtO0Amgz5CNPBhNDN7oNCgLOpNK6ed+tCHSTZkid5UCINQNHWk+wEHniA6hbpIzMv89YFRSb+UgKEPnQT1Sr5MD+pjnNiQAQlAO/UlAmrZBmum40M+cQ1brC4BQvgwAMUhoo6SbQAf9C79D/pFJOk+M+0RyqHPkAyMYjDyLTrdcAIR6xyGC7uNZpBOjlXYNtBucCvQfOI24Bt2PzsO5VVcABIONPo16x3BOeaFPYTBC30d+yCtpYTDFNQzc6D9og/RNgK4niECfiI6infPSAPoIJ1AaSCQHH8/hGnQMnzGmKQOYnAAIacXpy/2RVYxpBua0O/LI3zwP/YseIp3oS0CGqK+DDz441h33Lw2AoAsw2Lg//S73os/jPrSz1K5xOKAf0VnJsLv33nujDGH0VzKSsCewO/IvF1DupAFjPv0ORwX1RftHf+UDIOSN5yLT5APZSAEQ9BLppf7oB2iX2C7lXoBI1BcAoU6Re9pUCkrwfOqukkOolBQAQb6wjSi7fPugr6Cvp55pT+QlPQvjGsOUeiEgROAqDe6mBPKATKK3cRhxb4x+gjqVnFMpAEI7xBmIHYTMIRu0pZRm5JS+kD6aPgr54F9kHl2Y6oN+ljqjDqgzZBrjHTmqqz9ClzKIoA54JnoOu4Z6RC4oM+qNgQ/2GM6F1G/jsCEPeR1Of0D54uzmOtLBwI9+BZsLSD/9CHKJPZjsVRwvlAdpqAQyTP2TXvJFeWDboA/Qp+m3zz77bCwPBh7cn7TQ52O3IRNpoIV+oE1gv3IdbRydTXvh9+hazlE/5Al5wxGA7qeNEWSj76RNUSbkA71M3ugjEwxKk66jfmi/qb3WFQAhb8gWfRF9DW00BUBIH/fhfugd9AHlkuwlZIH6wf6mXCgrBrn8jnaAnY29hP3F/dCR2EBJ9+bBcUh7Ig/ILtch28gP5YeDg/qgnNFb9Dm0T6CNcf8UAKFuqH8c9JQr5ca1yOrdd98df1OOFACh7WPTI0e0OfoNZI665jz3w5GADZt3JFCnyDV1lmQCGSat9IXUJ/WNjJDWNN6iL6cccWAlcB5R77QLnse15JN6Rj5Tn5av57oCINg29I84oynf1A/QH6LPqRPGSaQf+5rncQ3pJu/UZ4I8kCfaxP/+9794HeVK+dLeKjlCkmOc/GPbox/JP04Q8s+zEugBZIGAEvmn3Hffffc4dqgrn7RfyoLrsA+oB/oe6pJ+FicY50kzfRFjGOzFRGkABHuLezGuJ738jjRxDW0mQbugD6Of5hrqHr1EOSX9RT6wgxh78T2fcahQbow5sa1pM9jl6F7KlHvRfkk3tkMK5NM2sIuS7cK9GN9Qn+S/Un9H3fCCGHoQnY7+p+6RccbSyEKS8euvvz62I2zuSuNVbCLsHMqDdoedQ9pSPeMjoNzQIchNcrAnaKP5eqaPakg9k0byidygN/gt9cpzqdM0DpnUAAj9KjZgvp5pz4n6AiCUFfqPlwxIE3YybYdybOi4LUGd87s0piwH4170Izogb+dSv/Q5SVfjnKXs0TWki+uQOfoR5A0oB2QYuzNvF2I3ch1yhg7imdyLcWuSY+zM0jZcCm0RnYHDlLolDdQj9hTpTf0U/QTnGFOgt+gbsMuon+QQJ634f3gm/QF6BBm7/fbb4znaNPUDvJiIrqbukmyjv7E36GuxcVIAhLokbdwLHc01+TELjlXaIW2N+3A/2gw6Mo3fk55DhtEf5BPbhLZKXdUVAEGGkR90R7LHKH/aNWVSl7+Q/oMxT/Jr8Vvqg/aFrUbfCOQBPY9fgDyQX2SAtKUACP0e+o0yYaxRqd+mrfA8ZCIPbRhZohzRHdjs2A/Y/DyTdkEfwLnkL00BEPQ0soa8MP7AhkL+0vgFOzK9ZJDs03wABBml36Us6NORUeSDNoBs5H0K6DxsLmSN8qbfQz/T/6InK0F5UDbUFePPZP9QbqSNtKS+ADuNF8DQG6lv5Pf4L/AjIveUE/qWdkVfw/iNvpX04bPF7iNtjItpK9hcaVxO30PdEXDDluSgH0n1TBmkema8yLX1BUDwo2B7pTYE6Hp0K+M0+iHyRplxT+Sz1PeTB98Ockh+01j7qquuivmjvAEZ4jP+Y+5PvSGj6G/aGLYpMlhfAAQ7nLE4up980y5TMBLdAsgNYxz0QvIBM15FN6FzkUlkj/pAlkkv5V0aAOF+9BHJPuB5tDnkgr4g9cPIP/KCbGMncj90Fb/Fx1gX6DfuR39NmTDmQUdTt7QZyoSAGHnkGQQV6YPr8jFPKdM1AEImEwgBAoKioLATZDZFmGk4KAEUEM+hA0lQWCgejCsaCUqk1GhNBgwdBvel0KkAjGcELoEgoyiS8uN3dDw0vEQ+AAJEyhEgFGECBYsSpYGXIx8AyTtdyRfPw6hMMKjGIErKAcgDDiXKjY6ddCP4pDsJCZ0Dn1GGdQVAMGJojNRNHsqc3ybHZwqAYHDkn0Fj53xdMsIzMB5RVDgcS49kzFHeNFiM5brg+SgSnpui+JMSAKEBIk8JGjidC3nOQweFskKxAc9AbvIDdQwy3hqb1AAI8onyQC7pPBLkjbcTUIiUB/ek7EhDcmDyL3KBwZQ6cWSG39QF+adzyRu4GLYMWFBieTDcaQsoSNKU8kSHVR+TGgApJxMc1EneAKXDotPFcUNbT9Cxoycw4iYFygDjg/vx9ka+vmjz6B/0UynIOnJB2su9HQ10FBh4yCl1XV8AhLzhSKYzTvfje+qLwQ26hOvyzjMMDQyT/NswCdKIfkNe828PTSopAFKp7WIwAB0uRjMGQXJWA7KDjBPUoG+oLwBCsAi9w/mkZ4Dn0LlyHfVE0AJHamrHGLfoRAwOHB+AEUe/gpyhq8oFQDAgky4H2inPQQ/zN/0Dupx2kK9ndAPyWVcAhI6bOmcwms8LDjkczsge+SH/nMuDvFAOtE9+SwCEesgPtlM/grFG/jBwMHbII+0jPZO3GLku9c2TEwAB8oHTNRnp6EuCgQzI8uDcJN8YzMCsJpwbDCoT+QAI+cDpQDnkZ0CRfuqV/pVBMHAPAk/oq5Q//sWo4w2X0re6Egy6qdfUz2GQkkbaHAYndU39kj/kE92L/kLuUwCE8sXpRnkmUgAkGW4J2ixtry4jur4ACPCmODKa+hzyTj+UtwfqAj2Ag5G6pU7pp7CPUtkhgwyAqQ8GVOSFcwn6bvQYZYe8Y4Nhd2Ds0pbTIHRSyAdAgLKj369Ud5ACIKSFukrQB6KLk14kj/SzpfYI9iF5Y4APDHIoC+o41RvyTP1jT1WCQRRyk7cBKEv0Nv05ZUL6cBJxr7wdSpukn8G+oV8hjegrBvP5PJEe5IxZmLQ1dB/tmmenegNsMuSHuqgEeoo2mgKNCcoc+Uy6DwcFejo/QOTZOBIot5QP9AP1kLeVyAt1Svuj3SRIK+2awTKORAayyBr2TT4f2P0Erfg9+hz5Q87zOpfr6d9JS10BEMqU9px/SSIFQHgpKv9c7GNkIOlBdC2Bs1J7jPJjQJrGJ/RR3C9fVuXAKcXv6IeAsknyk/pN4G90OHILlAH3TwEQ8k1fiwwnewRdjpMjBcnKkQIgOCISyBkySJvJB4PJJ+MA0pEcmzjRkON8P4Htif3MgJn2SzumPvO6j3EMY0HulWwqbElsg7x8pHrGts3XM59JN7ZvJZAN9BEOtgTlhlzTF/Bcyg27I582yo/+D9lP/WEK4uTvRTp4sYB2nezuUvg9bYY2mJcZ+jDaL/YFaWK8SVqxKfP2JN9RfgRM8noiD/qJssi/7EF+kG/sgxRAANKcxnzYPJAPgJAPnAq01fwYmrLCgYSM4cjgO/ok+oM86C/6QwLWpJ1+n/pDFlJ/hHyRH86RHsbH2E+kl88J6pZyY1xBftBh2Go4EhNcT+CI/NcV8E99Q3Lw0WbQU+Qzr1cpY8ZN5JPxTSWwc5LTCJDZcvWM4wZbgfxCqmf613L1jJOnUj1TP+QTeytfTtgrKaAEyD1tt6EBEPR/gjRhA1OH1DPUFQChH6SdMIM4nx/Ocy7fXhpCQwMgyBTjvnw5YHPwe+wp0kI7p7/IX4Mco1+xW9Pb7jjZmHWR9A75QtbRT5xD1rE9cDjnbRl+zzXYO5XqjH6IIHLp2BnZp86SU5F2g72BLZdPL/WTH9/SX6Bzk14CrseOQH6oM9KPHFGOeVsZOSf4hs6n304BkLwtQx3TN6bgL/0Seo/2nM8jbZl801aQXfodZI6xbko/55PerCsAQv6Q6VJfGM/kGQQFKkEAhDzwb3oudcTb47Rh2h+yhE2BzKa+BrDPGDekAAik/jCvY0rhOfhzqNdkj1JuOLtpK4DzHhkloJiXGa7DKY2u5j7IKDqNekkkHwZjZWQ55QtZwd5LbSMfAKFdMrZFp1HuiWRPUjdJ/2JPci3j8QS/p7xIRyVZRq9RNoy3kLEE+hudRjA4DzYVej3ZFvRt6OB8WyBvvFCInNCeSCuyVzrG42UOdGvyYzA25XPexqRcaNeMy/P1jP+Ueq4vAIK/gPLLj5uQf/RY3hYDAkCURem4NkEZMgajbpHBBPfGNkJXUbeMeZHxvP1EfrH3yQtyRFnXFQAhjcgaAbB83SGb2Mz0n8gg/hLKH59VkimgX8WuS744ypW0J+hP8gEQ2ip9Wr5MuB/fY8OlfhP7gDJCZyXQy+hM/LB5Oy8PfST2L/opb1dRDrQL+p+kuwmU8QzGdNOa6brjVdZAi39Vry2XNfK4RnXWeEKm7OKRDUZq1j7MCj189tlncb2wbJBZs3kmZJ15yBR03DciU6Zx7bBMMYTMiK651y233BLXHMsG+cVfVcN9MqOh+CnENa25jt83lKzC47rymSDVrMGYKYeQDZri+frIBvTFv0Jc74+DNdESmXKIGzBndRSyAVjcJ4BnZUJSswYg57OOPO5DkNYMzhRevHeHDh3i50oss8wycVPSTDnFteMow/vuuy/uh5AJ9ERr/a2xxhq1npEpgfh3ZqDGf+siG0zE/JQemYFSvKLhpDRMDgsvvHCtfRAyQyaugZd1jDUyw/Hcc8/FNeozRRzXMsyUbdxrIVNWxV9WbxyXGSTFTw0nM67jGneUcWYk1DwTuUeO3nrrrTBs2LCQdbyxfLIOJmQDzZApnLjvQ9bJhkyhT/Fmdbfeemt8RqZ0i2eqyRR33DgbOaANJhaZBhteZ4ZhWbnIjOGQDSSLV4W4T0xm0ES9QJ0B9ZIp/1gvmdESzzUE2g3lTjuljWSGcs1+BOgk2jD1nHX+8VyeN998M8of3z355JOxnvLQLrNOJrbZbDAeMiOx+E1lSP+6664b9xTJOr14DhmhbWcGQVl5zwZFcVPzzJgqnqmGNnticaPibBA7VTa42nvvvcvWUXr2a6+9FsuBPVPQownSnRkEUYejo+oD3ZMNXKPM5/OcGZZxj4Krr7461tOaa64Z15zMDOsoA8hpZlhEfc7fcM8998TfZYZk/FwO2i+ynuAzbSozNmLbpO1nHX/cAD/f1ujDSttMKZR/ZnzW7COTyAY0cbNq7oGOQeevt956xW+rIX+ZgRNefvnlKI8Jzie4J2WRGa/x89xzzx33hMgMq7DTTjtFHfHII4/E8qfPyPd1U4NsABrbUGaUxrro379/zUbZlF9mpBWvrBvkht/SfrOBXfFsdf44Rz+DbZDgGuoslSn/Um/0ibTrctDGkZ/HHnsstkv6UcqVdoptgQ1Cv5sZaLGfyoy44i8bBn1tXj5oA6Qnrzsnh7zcAGnPDN7ip0mDNkWdZQZ+zZqrL730UixPzpcD+4D2hI2FjsROQD/ttddeUdbor6YntEPqOkE5k49kf5BH0poNMKI9g9558MEHa2w/6gTYxwT5RK9lg4bYD9LekGf6vbqgH8rbANQR9+N5HMh+NuCI7frKK6+s6dtvvvnmuP5uNgCMuiEbPMW+Hj2DDZauywbWUf5ox3n7i7LPywO2F8/A5q0EeoU8ZQPPKN88k/KhnyGdpAfoQ9daa61a+1RRzpwrJRv41mof9FNfffVVbE+33XZbTT6SLdOvX7/4HenEhqed8F26jjbJddyHPgL5RFche6lNkW/yz7Mnl7ztCsgOz0ttNBtwxU0XGReQH/q0vn37Rt1A+vJ6eEqg3vJ9Ep9J1/ff196/KoHMM5bAzjzggAPCf//73yhnF110UYNsHvrTBP0R/QXjLeo8X1ekAV2MzQHYu/Q3+faGfJx33nnRDvvyyy9j/4uNk9d93HullVaqZacBdZq3DZ544ol4Dr08qfWcDYrjPkjLLbdc8Uz1+Al9jl1Ev0ibfOqpp2L9Up8vvvhi3COJ9se5JPtA34ktlSAdST7QuXWx/fbb17LBks1B+dDmKAPuR7nTD6cypx4pK/r4+nR6fozEtegG9BD2Z74OySf95QsvvFC8egK0d/pZ5Bt9l36HTYWeIY3oS9LERtjHHntslBfkgbpCR1EW6E362XnnnTfaMP/4xz9i27nsssti/3nqqadG+eB+1BMy9dNPP9Vq8+gE7oH88GzsrOWXXz7eM8Hv11lnnbI2eF1Qt+iQnXfeucamB+xw9GH79u2j7E8qtMN8PXM/yhrbBxg/kmbacWk9d+3aNcpBffV84IEHxnskKF9kE700qfTo0aOW/qYcKU/0DfVcH++++27UeZtvvnmtOqB/vP3226PvY1pA30LbzpcDOij5O0gL7RyZQS/TzrDn6Htor1yTxmTYNbRB7BxAPrFRsddoB8gebYK6pN9NdYbe5zv6K8bp5ejZs2d85vrrrx/7Nsbl1FNKV0N8Inmw0xn/0K7JE/0P7ZT+h7ZLXdD+aDvYqMhUgvL517/+Ff0E+XLL2zLkER2Z5BV5RO+iD/P+MmSXsqHMyAe6Bl2eH8dwH/KdtxfKwfiasc6CCy4Y88TYmbJF51G+2D51gS7dIre3Ju1t1VVXjXlnnIG/Cj1O2vJtnWsmZ7zDc/r06RPLPo2rGHtgN7KXJzBmoyyRJdp2XmbQLejkfJ+RHydSt9Qdskya8e0hj5Qlfsq8/kug06kD9BnlnmBMQ/0iF9hzCcqM+kuQJkBvJ1unEvh38vJDOfB76ivlk4Pzyf8B9A88M59X7nPkkUfGzf55LtdiN+frhWvQydwrr5PJZ74sqGfSj72Tr2fyX+r/KAd9P/oQ+UngB0SP0VfTfvG5PfTQQ7ENQiV/Bf4Gxoz4ovP5Ra9iG+GjQ9ax0f70pz/FOk8k+UK2kp+nLmiDpBkZyLdRbBzKG72X+lHaKO0tX3/IGP02fWt9IJPY4oyd8j4R7od8Im+Mo/KyzbgiQR1Sb6W2VR7yQ5vHB5LXHeihfffdN8rZpOrNqcEE63U6Q2FSgShlHKGHH354zUElo4AxGhA6Cri0Y8zDtYACz98HA40BKZ1IHgo9Gd6TC8oGQ4DOj46SzpZGhTOTBjGl0JEfcsgh0QCm06YzYCCUBIzy45mQb2iAYqDM6gPDDScrgwkMpl122SVcd911xW9r05D7VQJlRV5KDzpHoPHQ2KlHlEclyDOdNp1+JVmYFHgeBvoJJ5xQS25Q3ChB5IZGScMljaWDs/zAqaEkQxiliwMm/9wbb7wxfk8+qcOLL744ythNN90U2wgObQJ+yNyUgnFFnvKdCtAuyGelQfnUhE6inFwg50k2EgT5kH2MTMqI9GHMc319wb48OMX4DW2GcqUzTKCE6WzzgdoEBjGGJrJ31FFHRePltNNOK35bDQYfA23Od+vWrXi2fjAEqAd+DxjXyFY5Qw55paPGqVPaJq+99trobCN/OCqp3ymFQVCql/yRDC0MCOqjVAcBwR0651L9Ww6cYHSMGJh50AuUDeUPGJHIKMYoxiEGKs4ajBxkGrmg/BjMM4CsBPojbxSVwvMo39Jr+Fyf8Y++oG/LO2nyYLhypLZWCmnHKMkbraXttBQMMHQEhgbBLwIhBChwxE4LcDAhgzgH6PNwfDBgyBtJ9ZH0L/kthcA05I1R5HlS9T5GPA5V2gVyioMIxxvtngE3DhOMWp6z2WabFX/1+0P/QFmmeie92EoNaUvlwFmJ8x3jm3JnUELbrktH0KYZUGK4E5TGvuGgzs4888zoKJlRoK0wkELmaXf0lfQvDC7zECxl8Er7u+CCC2IghDzSdtD9dVHOBkDH8OzUVpEx+oZSm5aBWPqeg+tpL/lrOHA+ozvyTK7txeAU+wGHDX0MMsBAJw8DrOSIT1TSS6WQD2QUO7LUlqHc0/epfHC45q/hwIblGvKMYwH9X2o/0+c25KWiKQHHL857BnY44pEL+pPfEwbaDH5p+/xLv5t0beoPG0qqB8YqpXVAXfFdkjvsLOyv0r44gQ0Olfp8qGswSz2Xsz0bUs84z3g5pi69RdtGP6H3qU/0HDqsnEOTPE7uWIIxYCm8VMT9KEv0LAd2fb680Q20Gb6bVGhTjJH+/ve/17onzhHyXa5/oO75HfZtaTslyM13KS3YT+gJyo5xJ0Gek046Kd4jQb5x9qA3sVm5D/oWJwx1C6ntX3jhhbWex8GYHnnjexw41HtpfWJfTopdD9wP2cR2KK1TnoHtNi3GNZQd+S1XzzibG1LPyE0ebEz0Pg7HSSX/MkkCW4f8NyQtyBH1g/6Z0cAvgn2LfOJXYDyMXkzO/QTOPK6hToC+FplAt1MOqU0wVijtq3HWp+8rgZ1Nn5p8J3/+85/jCwaU2+RAUJt+mjyRRl56ZEyUID3kHadt6ZhkUkFHIAf4evL5RjcQZOF78p5esCjV8+jouvRvgsAAjm/yxLiNPpVyawgEOvJBc8AmoU0w7qcdM87KO/yB7+t7Qa0S+MLIN8Fb7k1ayTv1DJQLuou6ypfbMcccE/VefW2L6wgSo/PwMdGPo2PPPvvs4hW1SX186lPzMK7BTksv9gBywbmpAXnh3scdd1ytvJJW+vbUz2Azo1sr+Ttw+CO76LNSmaHv5XxdOpm+jroolcGG1jNjlVJID34kxq+0X5z8BJkq+T4TtG3yjTxXshmwnbBRSuUSqEd+n4K0dcF1HKU+bfp99FOSNeQRW4Mx7eSSgsfUR+lYA5mi3SVdkGhI+89DHfOMcn065/B31KVvpxW/WwAEAaKx4thEIBCadCDwVDABDAoaQeBtFAQ3D0oHo5Z7UUkM7vL3oiOnUPldJYGdXEg7bxrxpgxGCo4BHDk4hKb0WQh1Grwz4Dn//PPjGwYonuSc5Rk4yfm3NOpGGaTBTCVwBNHRpgg3A0A6v8l542RKQbmhVKh30lBazwnySfSfznRSG2A5aNx0QBjNeflLBjodOHWKgk/KLw/X1gd5yecHueHAyV8q99yfa3kjlWsYYCBXKCgGwLzVQue8ww47TLGyoMMiT6X34fmkY3LeopiWkB7elMEooc0RAUdpMuhqCMgObzJjdOAkI6JNB0o5J3gLAMMrHxQByohZD+gagia8jYm8MujEyUQ5UpekjQ4Eoxy5oRPEqUq75Q0dOqm8UZvA8OUNDN7moMPHWdu7d++ynSj1T1ABYy1BW8fpdthhh0UHH4ZsaUc2raDzoh2ha0vhHIPRhqQFXYbOL9VbSUaTs4FBDe0D/YURgxMFnYguow1Rr9QTb4zUF6ioC4xv0sPz8/A5GR+VSIYodZUHY5G+AvmlTFJbK4V8UK552awPypkAHbqMwR5vZlJuhx56aL1vPdbXV5RCkA+55v7IHEEWHPYYx5OSZsqJdJPfUugLoFxwZFKgf6QtIYsEbZAN2icOAXQggQDqif6EfmVGgME8AwcGObz4Aeh+Ag7ovHLQZ1EXDMSRr1I23XTT2I/hBKPP58UQZnKUqy90JG+PJ4chZYhTmn6awQKDIgYWM1IAhIAoTgPyg37GMUde6T/z0O523XXX+BIBZYBzD33Cywbozboo1/Yx7HlmKkf+5e3N0r6d39HeeaGFaxhs8OZp/pp0HWlryNttdYFjh5dmeCYDJ+wH5BzHMPWZQCZoa1yXqKSXSiEftGHe9qtkyxAg4nkcOH3z13CgewhA4lTB6Y5OKX025V5OpqcGPJ+3Mal70oo8YPcRLOQtut8TyhbnC+Ma7AaczgRpmN1H3U4q1AFOqNI6oLyxj7ArgTaSZr8kqEvOMQ5Ldkm5Ph89BKUOizy8ZUi5l7alhtQz7YYXH5CTPOhLHAPoR15ooi/Epjr++OOjbcRvcHhMTZD5PJQR+oB/qTsOyoExVWmZk35sgUm1UWhz1D02YP5+tGHKDxu3FOqd3zEzNDlo0pHaKeNwbAfsSoKw2JGMO+kfOc/vE/yNDc1saexV+n/KFn2K3UXdcg3PRWbyz+PgeTiL6fuRBdJeaoOQriRLDYXnYS8k2yEP96N8psW4hrzi3JqSeubaPLQNyoRyrovScoPSewH9NdfSfuqDayjL0v6dMqRPTW/IT2/QN/RlZ5xxRuxHme3Oy2C8JV7qAKTdEfxkFiS6nEAfL0nhn4HUJrCNS/su6gwZys+gy8O4A3uKMiWwyjiQQBf/Tuq4i2fhGMfXRdCGNkr/Q7vhbekE6eXevMCSr/Okl5nh2VDQS+hw+pF8vlPe6aexC2hLPLfUv8Q4hrZUF8z6IpCKHUP+rr/++ph2/m4ItH3ylgf5I32Ml7HfKY/StEFdDvW6oA3jbyNoho2MrGNLpjZDuWEj0J7zZYZcUieM3/N6shTKlGAb9g5+LP5GL+AbQHZKSTN9yunBZLNN6fioEuSVMQdlmc8raaHuqU9g/M350jLHZ8WYkPwhQ+izUpnhM+frsnWpZ55Rrp4nVw/RTzHG4dnMPuDFUeqa9lAX5INyof5LZZM2iH1N/ZPecrYR55DZ0sBeOXgOece/lC9/7kEbIL3ci3Er6arkaygNXJQjBdOQ4dL+hDqi3ZGWKYG2xTPKyTLn8HdMDZ/upNJwb8VUBiFBmfBGdqlTkEpnSijOcDotCp9r8o2ATgtHBlE73pam8HibM1+BFCyOSwZ9pQI7NUAR0/EyQGEaMI7T0jfXJwcaE42Rt3gZ9PAvDleEOk1TBwx8FGB6yyGB4Nc3kGBQQFkRkWYAyGAPY7QhU2SnBdQ3jZ5ATLmoLXWJcUDngXNvUg2NcvAmGcqQqbB5kDU6JxziPIcgCU5sjJw8vEmaQAmljhJFlUBO82+nIPPIM0ZG/u1mwICmM2RwQ7pwaFHnGCsExKhnFDfpnVJ5pr55+5K3EfLw1gH5xNFVV2f+e4BBRadK/um0eLOv3Ft4pSA7zMrA+ELOcDyVvrFAOdOOS6fPAwNBIvE4R5AFBlEMNHEKslwAg0D+ZmYIg0IcxOngbSWCs8zIwMip1NljSGOoM5hE/hmAloMBKYZ5WkoDOSAYwFtQBAJoI+XeGJlWMMUSI4eBSOnAE91MmsoFckrBGYuBjDzmZZsOHOcFbyImkAPOESgiiMUbb8grzg8cfdQlAZEpgQEO9+E5+fTgDKhvCisOVQb3OGXzMBgjnThqeDMKAwxDOA/6Fwco/Urpm9CVQCciZzg9Ma4wXBkkcqCXmJYL1BPPzOcHHZTvUxoCTmWMsOQ0ph3ST6OzJkUv0S6oP9pMqc5HF2J8TY3lFihrjDxmltLGCN4wQKa/IyiCM4b29nsYYKVQfgTxqBMc+mmAs+eee8YyYtBfDnQi/QO6i3ItBw5OZJAgLnlnwF0OHAfIDI6w0kEL8oMO5jmTMsttWoPupq+mX0DPE8zCPso7ceiL0a/oaaCN4VCh3Cjn+gI62J/pDWegX2EgyG856P/Rd+ilvB2a2grPxY4gXZAcEHmw9+hvSs9PKmnmC/YUtgwyT32XDt54gYDZKXndTb64rj6wZRikMxgrbb84nOgbKTPaGv1e3l4C8oj+wEbnb94iR9+jA/Nyh600rZxu2MnUA/oaxxNtDv2JHkX3/16Qf8Yz2CvIEstCsPQp9cobx5Nqp6P/qCt0HX1YnvTyROoHcLoyoM7LBANvygY5RnfwxjrllZcl7FZsR8qOFxUqUame+W199cxb6YyPUp8GtC9mc9Fn47jiRRTaGIFIXu4iAI6+mtpBNMau+XZK2tGNyDq6kfEFNgSOMfRmgjJD5rFVSHtDYXzE+BIHbGmfnZx1pTYHoJcIpKP3Sx1J6CpekqBfpM1zX4Jk2LeMO6nHUr3IdfwGfYpMEXTn3oxRcMSSP8ofe4P758FG48VB5JgyIcDHOB8bJg+yQNlNCoxXaLvIeL68aT/UAfKJg3Nqk+oZW65cPdPn1FfPafZ3Aqc+7ZRxP2AL0lby94f8EjgJ6os2ksCBhcyg19MLlHVB3fE8ZCqfbmSLfpVx8e8BsoPsUd702fgBeEmQ+kUWS2GMi17HN8OYHl2ATAL5o00wRsnrMMoXfxEveVTSF+hl+nFmN2FrYDvi+6G/yPf7DYFnYO/RR9ImaHvIMOnM9z/Y8eSbtoIcJ8g3/TtHPh91QZvmubxEWNpOmOnLWJd7EWSi30CP5sEuLOfgzYMdw9icsqcPQ+czTiu3RF85kN/8bBFkP/lMsNsYN2DnMsbOp4V2U9/4rBL0EegH2hR5xKmfD0IxjkDHk458v4VOxTeADqxUB6QbnYou4Dn0sQTn6U9x/pZLM7oe3yZ5zMsVdU7bRK/zQsS0gH6WZ5TaQNi/2Aq8ZAeMz9B9+f4YGI8iy9jklBv2BH1zHuxOym6dddYpnpkY/BxTUs/l/EO0X+oPexTfJ74CdF59QUR0BnYY4/O8Tw8bgHEE+gYZx7/HWLy0r2VsQn+J/VQfyDg6hvaS18G0V8b1jGWRCeQDHUdbzoNthq5OM8/rAn8WYz76m/TSWwIZwL/FCw7ooMkFOUUWsJnoj/LQ95Ff2sH05nfzcCJMOINQGBj2FD6VS0Ni4EShYEjTETDthwaHk43CQ3mjqFFQKBIqEAcZb6DSoXEfrsOJwptApY7mhoIzmHtVUmooIIw+KhWFjWE3NRzzKEiMOTptGgFpSA4RPidotHS8TKfDOOE6FAMO3vo6KMqVAQ6OEwwjDsqLgMjvAXmhUZMPypROhvxw0OmQdzpTjG2WvJmSxpjAmY2C5HlpWhnlhtFKx4SMAs5lnsc5lDjXsJwDhkuCwQnGJb9hMMa9kEHqgnsneAuA+2Hg0yFyL67FsMGgSw5Xnkd5EBDBucA1KFSuQ1ml/PMv9Yhc5Dvl+iCQwnMw9pAz7s9yGDjiMXoYmExuGZNv0lR6lBqHPLPcdRzco7TdoewJOmKgofDpOJNBWxeUP9NWkSHetElvvaaDdDFoQJ+UOs5xjhA8oW4ZEFLPwNRJyg6n77///e9YVhgNOCfyB4o9DUAZzFRKL/qL+kVe6GTLDVQwfBkAEPjlnkA5kT5khPbBb/N5S0fqRClTfjMpA++6IBhDR4vBiCMbPYKBRhtg0IXzITlx6wKjn7Sj6xmMIxs4STAsGfjgAE7gzKNOcTYQOAEMJfoBDAYMjIYM9OoCQwZZYKDPc0gP7QQnQ30Dc/KMgwiZS3qFYCMOD/oHjAnaHzKDMcN3XEMfwiANIwnDsqEBSAxE2gRvvqap2NQBwTLkNc0ioLlHxmQAAPbhSURBVE2jVzGKuAYjDiO13OAxD+lE71G3tBV0HLoGBxb34TzGP0Zqvs0m/YFeQd5K2zNtARuA8sSoTnqONNKPIzdp+vmUwNvlBOowStFt1C3lQj3RNgiCMECrr7wr5WNyoSzzbRS5Zykz1rnGWU0/kUCeafeUM/YSdUdZcWB/8AYvgU/0W9JRpeAgRH9g+KO/GHSXAz1JQIu+APmnTyJ95J/2yECdIB+6DZJOKdXv9YF8oHO596T+thRsRWSUwQllQnpwwuftGa6hrnk7EVlAbrmWMmEQQ99SF6QV24C+ln6bwSyBF/ohdBftgjrCAYfdib7m/jjGsNGQa4x82iNvcWNv4cgh/1xH+0H/oQem9OUD2hZlmnQX6aVNoaOpryTDBMWwRbC5KTMO9BR5qA/0DrKKw4CgTb480WPYojwHWaJvREdRZqQl2VD0d+gs0os8YZNh26d0Myhl5mfSJZXge45JbaO0FQ7yjQ3AM6k3+vbSwX+CfqAueSUdlAX3mVy5pv4ZeFJGOBOSLHEO+ZjU2QzUFX0luha9wpiI++GYQOYIgjDuAMobJwF1xTUcBPoYDDNDAL2M3sYBiMzyPeWHo4z+lz4SPVuJfD2n/pF6Rt/UV8/km/6RGdRJB9IP8WyCeehAbCMc6pQT31MXyGd60amhslEf3J+yo//kGehVXuBAR9LP40Ck/8IOYOyayomxLe0NPVJffvMgp+ga6okXdZKdhEwQGKe+sG1LQS+RDtKLbk91T9ljOxKk4CWV1K/jWEryRr0wLsnrDK5hbILzN41PkSvaLDYueUI+cAQlO5B8M27H4UT/gW3HCweM39Gd6JE0DkHO0J8NBfuJNk+bwWFJOigP7EbuhyMV5xNpq8thSLppr9ghk9JuUz0zPszXM7qdeiYd9dUz+gZ7jd/id2BsSCCNl30ARz/3ZMxJOab+h9+UQlnwu2RX8hsO6jHZgnWBXYS+pv9knMVzGYPThyEjtF3gOXw3tdpTfVC/yAxyj5+IvCF3pAvZLgUbB78C9UJ5pRluQD9MneEoxAbnPtyP/pw+Hp2CY7EcyT+DXKW6ZpxIuy7X9yTfVjqPLKC76PdTnvib/pLrqF/aJbZMgutwsJJ3ZCXJNs+lfbF8eUN1CYEU9Agyhg2S8oB9QPuk7QPthZccSEuy9dEZXMf1dYEeokxTm+Zv0k35NgTKkbfz8Xvxe/op9Ch2LvXK+Iq2jq2BPkH/otfwl1DXkwPlhw1I2tGTjMHIfyIt58WLLNiRqdywJymjunQGMoPthT5I4y/SjK4jveSpFOxV7ElenKR/S8+jz6V/pp+dVk5j8s54mjZDH8Cz8U9QhwS3SBtgSyCLpDHJJHWMvsU3gA5jbIddgH8i2brYwgQZGcvny7iUVM/4WeinKDPs/IbWM/WJDCFPCWxN0oq9R3lyMIYiPXW1Ifp0xlD0w8x6TuNVdDD5wzeJjwp/CH0o9lGyDZBR6j/5bOuDICX+I8qbgHOqe/pdxvnUBWnFHmJ8S9ugjXAd+gZbG5lLLxByLXkmPeX0NeNGbCbuwzXch7aOnUXf05A01wX9CTYBfnx0DnJAHvDZMz4ir9Pzxd0aMqMz7uxeeuy0006FTHllZVU3G264YdwBPhscFs9MTCZclHjhiSeeKJ6pJhOMQtZ5FbLKLmRGUPw3M24LmaKpdW1WUIUDDzww7n6fVUTcKT8bVBUyIazZ3T+rvELWWAtZgylknXz8NxOMuDN/VvHxmmygVciM98K6664bPycyg6mQCXchU07xczYYjs/LGkohM9AKmcIqPP3002XzwHOzRh7vmyng4tnykNY999wz3idTlsWzhZi+TJAL2SCleKYQ85YphkL37t1juSy++OJxV/8//elPsbyzTipelymnwtprr12Yc845C0sssUTMczbQKWQDkELWWOI15SDdPJPy5t6ZAo7PyRRZIev4C1nnWMiURuG2226L6SX/eTLDP57POsbimYnJGlAhG4wUMmO0eKZueF6m3AtZY4h5zxRoTNccc8xRWHHFFQvHH398rJs8meFcyAztQqaAimcmJjMoYlozxV2r3Pk7M4AKmUEXyy9rpLE8MiUVyy5/7d13313IDN0oV1yXGRGFTHnH67NOLF6TGTWx3XTr1q2w4IILxnLdfPPNo7zx/ESmXAqZAo/XUL/IKzKUKYgoi0A+kYF0TSoH5DFTGIVsEBKvy5R2IRu8xDSTxnKQ/2zgWsgM21p5ygynQtZBRFkhT5Qjn6lz6gIyxVhvPSeygV+8ttyRdRqFzEiI12WD7bLX5I/FFluskBm18foEaT/llFMKmcFYWGCBBQpffPFF8Zu62Wuvvco+Ix2ZwVu44oorYt6pm0RmZEe5QzYyQ6t4dgJZR1HYY489Yt6yDqdW2SYyQynWTzYAL56p/l1myMVnp3rkt+gqziGniazzjueywVRss9RTkhFAD6R81HWgN5CprGOOMrXddtsV71CezLiPv8sGdMUzlcmM20I24Iq6h3rh/uhnyj0zVuI1lGXS2XD//fdHPZMZ3PEz5ZAZdVG3JZ3UqVOnwrLLLlvIjL8aeQT0KLqL9PXv3794tlDIjNZ4Lhs8F89U65Tddtst1mPqK+hfaMdfffVV/Jyg3XJdSnM2IClkg6Sa9NAO6e/Q9dngP15TiX79+hXWXHPN+Bt0Bc/j3nk9Sn6XX375eH/qFTlDBm+//fbiFYXCBRdcEPP0888/F89U95v77bdfPJ/KJRvg1uQLPU4/if5EP3A9ID+ZcRbbO/qENrb11lsXtt9++yjHXJcZUTHNmTEXfwOZ4RbzTBpp4+g7dCbnKBf04sorr1z497//XcgGyIVLLrkk1if99l/+8pfYj3I9/QHpJN3IF/BM6ov7oPNJO+2Fcqb8E+h++v9SnYCtQvmmPr4Sd9xxRyEzAmM+aX+QGeGFzJCPcpl/VmZsF7IBZyEbOMfPyDcyRD6QO2SOdkE+qOc82WAonq/LHsoGkIVskBWvyx+UHWWQGfyFzDgvXj0B5JL2Q35pa5QVfQd/I6fo8yQP2G7cC5lLIO/UFfnI2zHoVJ6f13HZ4DvKBvKUGdLxe8oE22vnnXeO7TlB2SG71FFdII+kl34Snn322djm0BlHHHFELd2bIJ3ogUMPPbR4php0AvZSqiP0ZDY4jXlDZ/As2sPf/va32LdSL0C5ZIP/WDbIMwf1T16//fbbeE05aC/cBzlIfTvlvu222xYGDhxYvKraBsDGQ1a5jnaYDSTjdV9//XXxquq65F7YvVxHuVKG+euQAfr8UvsJ2csGvoVsQFk8MzHYrNgKtFHsQuqd8qEPRs7++9//xjaKTswGVLHNkx/sCMqP9kydZ4OueD/aDbKAvZmH9ostSB1SjuSFcqL9DhgwoHhVdV6whcgvZUd+uR99RLJlgd9gL6GjSDPXY2eRtldeeaV41cRwD/o42jN6F5lEb5GH0jSjnzif7HX6buSAeqJtoRc33njjwuGHHx51M3IKpI3vqBP0L3ZVOZIOJY+77rprYdCgQVF+qN886DLuRb0A8k+6skFhbMfZALuWLKV70NbzNkAp6GHug37LQ/9Pf4A8UFeUL3mmrpMNC5QleeeZ1CsH9XDUUUdFnQ7YXshqkl/qh+uwa1N/A7RHbOL0u0Rd9ZxPSymUy5VXXhnbNm2YMqGOtthii9j2sKNoF8gxbYTvSR+yh95Cl9A2AF1K+/zmm2/i58Tee+8d++XUT5SCbl911VVjH8nYC3nmGeSBtprXY9TxNttsE+uNZ5Fm8oitQv1Wgj6IOkSG89AeL7zwwqjXaT/IK22cviBvq5133nmxblP/hKxSp+hF5Ily6dixY2wr+TEHdUX7pfy4J7JC+8YuY/xJPVIu6FXqGznnXsgxffzzzz9fY9Mif/SX5Jd0JllB1ydbjPoijyuttFLMB+2LMqL9UX95u6cU+iDGNFy36aabRrklbcgpZc1z+ZdxDfZuff4MbFLKlHTSl6V6pozyoFvIO/6GBLYV9ZyeyX34G1mqq56pH+qZPom8o4eSTqA/T2UJ+EooG+qP8kz6nHpGXpCNww47LH6HXqWvTfYU9Zrv32gvyBB9DbKBvs6PD7EVKFOex/2oZ/qFW265JX4PjA3Ja139JpBO8lTXeO2ss86K16A78yAryCx9LG3/zDPPjPlCVlLbxn7lwJbAxsyD3Uf5oq9HjRpVPFsN8kMbRheSjzQOp6zqst+w/xirp3E3ZcxB26f/oVwoR/Qg4wRsPcoAex+w76gzbH30IPqMdpbvf/Dh0F7zvg1kG/2d2jBppn6oc2QfOxUdSn7zkJfU/hLYS6QDvUQeuA8HY9B8m2Pcj1xwHXqaa7bccsuYT3wnlXjsscdimZB+nk3+kHFkGLuNcXEl8EGRB2SU+uX36HjylrfT0UXIOfVO2igT9DHXY1slKvWH5UBG0BX4rfCBpfaQoDxoK8gq9cSzkR/qPvUX6GdsrJtuuil+TmBHUJaUIemlTLARDjjggJrfIsfcN41zaFvYNTyD/PFb/kX/pt8AuhwfT6lNgm/ikEMOqdUn56FdUTbIYF7X0NZuuOGGWnWf9DO+iHy5MF6lrpEv9BdppH2kPFCm6CnkDBlHd6IbqV98sgnSjy5HNvPUVc/YV3VBXZDm/PiQ/p7+jHaJTuN7+nv6OdJO31kJ8nLGGWfEuiMf6CB0Bn1jqg/+xS9J3VJv2AeUIe0t6UrKD9sOO4Z+F9sl2cUJyoYySm2UMqNfOfjgg2vVM7qffhYdTZlwDbol2a2AvZH8DPTR2Ly04WuvvbZ4RaFw9dVXxzRwXXoetma+3TDeRl5K7U/qA/koHZ/nIc2UE22Hdk09cuy77761dM4+++wTn1HaF0wLqooZmgiiW0TWs0ItnikPkeGsMmNUudLsByKzRJN4CzPrNIpnJ8AbD5kBEaNCmcEco2iZsNeKxmUGU5yew7W84ZMp1hiVyi9bkTWUeB/eLskac4xgZkJa81ZMJmgx8khkn7Qk+B2R2ExYa6YncQ+ieKSJvPEcopCleeC6TEhjRL2+2ROkKVPg8c0Mptql/GXKJpYPUfJMkOK5TGHFyGXWecXrKA/Khc+UA1G59BY4dcWbR/yevGVCFdOeCVl827USRFL5HfnnzQ7ynzW2+GZDJszxbRHyRwQ4a6i13hjld6SD2QiV3pQgPbxdSHpIe0MhXbzJR74oM+6fKdeJZALIJ2+nZIqsYjSc8iVinxkOZaPN5BG5yYyIWKZZw49lkZct0oHskWfux/fZgCO+qUREM71ZlDXyWG+8GYXcZco1po/f8sZJgmgub0cgC9yPtFNOmfIpXlEtA5mRFn/P9dyPckSuUzlkyjZGfvmX+iZdpXB/6pB/M6O35rfkKVO88Rn8PlOINTKQaEg9JzLlV/ZNHOCZtC3uT3lnCrT4TXnIK3WKPsiD/BO55zxlzpsx9cFbIkS/K4GcUzaUQdbB1pQPdciMG+ok6+DjuVKItiODlA1tpDQ93IP6oW6RYUBfkgfykpcJZJ57ka/2xTco0Xu8hZV1XPEtTsot69xqdC3pRrbrg7aTdW5RptA13Au9VgnkGF1JHeRlshKUHW8nUbeUAc+jvlM6eS71wHnklD4BmaRMks5FHlNbTDqJ72mz+XLN+q34dhRtB72bvkvylxklNbNOuJayJn3IPtei62lPlCPPSPAmAp/5fdKttD3kH13GPTnPm7S8Gc+017qg7tEFlCX3Jd+ZsVQjX6SN9kd+qWfqhPZBGSWSTPCGRNJHlBNvTaNT8v0I5UFaySvXZoZQ1Bf55yFz6B2uoR9DP/F87snf9JHIB29jIHNAWSHDtCFkAZngPuSNdNNWsRP4jrfB+Zs65blcR1q5B+VKGrAZKPukr5Fh8okeGjNmTDxP357X59QrZUX/m9cJ9Keki7rN6+tSyC9vXlG+lAlyQNrp6yh32neSVeoaGcmMwFiGgByQD9JHOyfNlFOpXkQfIJuZQVrRHiIfpBs9kIfr6WOR+Up9GaSyIv28jUS5k878GzS0N9ovbwGlvonnkWb6OeyHJPvUP203r3eAckCe6IepP8qMvoH6zdcBZcsbWfRL2QC9eHZieEsKqCvyyj1pm+gC2hb6iPzk4dnIHs9FJhKpH6BNkXfkijoiH+Q9ySTlibwh6/T/QHtEnrg3kG7uU9rX5EEeKD/aCHKAfkrtJ69DAJuRdPBmNnLCdcgcdZraIpBOrkMeKNt0XaoDyhWbE/3H+QTlxdvspLmcPZOgPGijqTyQfcoZPcf96JNIT0oH6aUNUda8vcYbd+gUzlHWlBdtn/aSh3pEhsgH+UUOuXfSwQl0C/YE9h31hS4kHdgdCc7TB5Ae8k/90T8PGDAgzoLKy2cpPJ/700aRMeoB2VlllVVqpRm9SftjJjH6vFT/8EzSRVpoL+hBZIT6RxdTJuSxrjEP5UV6+B4dgQxSTtnAu3hFdd9On4j8oA953hNPPBHziw6gbigz9HWSJfLP9zw/L0t5uJ56L23PwDNo0xzklXIhr+QvDzJBeaDPgPEW8paX9aQfSBv9B+2Qes+XCW8n81tsj3zbLq1n8kP7bkg9A+kin5Qhv6W/SeMT8kW6qFPqLLUrypK2S5tF9igj0o4+R08m0N/oSGSoVB8B9YgdxvN4Ntcja4y1yEOyHRKUE+2DZ3E/2gXppU1WIvVB9EuUXynIIPknT6Sdts24JdlC1B3f0+em/gn54TzyTx44T7nQfyRZ4n7IOG2dc6lOaVfUE+khf8gHZYwe5l7khTyR1rxc0jcnG4i8o1tIa15GqCN0FTqZcuQe6DVkgRkidfXrpIHfATMTSBv3oO6RkdSeqZf6xi+UD89ELqkj5JB6pkyRkQTlgF5ARhkvJCanntEL2DS81c3zSDP1SZmXjnfJC3VDmVMm2Cdcix1NPdOWqSfKmvaGXFL+9DvIfF4Hkn7qjfokrdyDekDmE/RxPA87lvoiL9RfShPPoqxK208p2CHIS6m9nYd65KAs8ulMz8jbDMg15UR6kV1kmPaKnFEf+X6H57KqBPWPLOfLE1LfxzOo/1Rn9ekf+uDUJsgT96b9M1YjTdQlckM7oh54DnVA+VF/nENn0p/yLNolMluu/yFPSQeQxpR/rk22C30o5UE9krZSXwPjWH5LG0lQZtwryWsqy1J5zecVfUf7pZ1gT6FHK0F+aJukkzymtkB90Kfmxzl5mFHBDFLySL3wfH6f+r08SadjU9D2kXv0G39TB0AeK/WH5eB6Dn5fTvfSHvieZ1JuyY5Jsk2+KS/SUppHyho5p+yRReSB+ks6jvqj3eV9H+gV5AO5QWbQjdRBvi3hA6CdIyt5fYk9gWzyjNQ35EE2sAdJK2kphfJHp5FeypR7YZvkn0GaqCvKhPtRR9RVvqyTTqZukENkjTzk6xNdiO7CXiq1xRtSz+XATmYlB2atsFQzJNuDOsJ+oO2k8StpoJ+o655AXqkT8ovOQBfn7VjyS7nRT/M85IgyyecLG5G6RS/SRmijlGXv3r2LV1S3Ue5DelMbpR3lnwV5XwPP4Jq8r4F+gLJAD9H2eA42MDop+YipF+qIfJEe7CbqiH8T/IZyL7WpGacgt7SxusZRXJP0LTJEGpFN6jGBbkSeSp8xLZjiAMgfFYQaGGAx5Ykpphgh8seBqbVMd88HQERk5gfDA2cVSzjgKMOQQOfj0EnL3OQHGSJ/VGgru+22W1yygMGGzDyw5AWDwBNPPLFmsMFgiWVBGXCh5/hXRESmLvkACHtJiPzRSQEQggXlAhAiDQWHP0tTEWhgmat84EZk4pCg1AuRdtZ9Yw1b1gpkbTOiWCIiMvPDGwm8+cAap6ztzRrprCN+5JFHxsCHAU+Ranjbaa+99pomG8zKtIW3OFkvmEDI7bffHveYYTYPb56y/m+5twZFRERERGZUmCXD/hbMrGEvDZE8jm4mAwaFTAViuQcaGBsbTeupOiIiMn1Ar7NBL9NR2eSeN9zZxI033AmE1LecgsgfBd7SYxnQ/LImMnPAxtHMcmMK+5577hmDHkyDZxPLNPNNRERERGRmgiWmeFmdZbCY3SyScAmsyYQ11JgJQjDEJQL+mCADHNS/jgKRxkdq4yx/RRtH3/tWtIg0FtBtSc9B0nHaNCIi0w50L2uvM4bUrhSZ4FvL7wsgMiWgZ5Epl8CSPPa4kwnGCgra4McfF2QAhaqjQKRxkto4up5/HaSKSGMC+wU7Fh2XbFptGhGRaQt6Fp2rXSlSTfKtiUwt0LMGP6QUe10REREREREREREREWl0GAAREREREREREREREZFGxzQPgDz++ONxY8XPPvssrsHWt2/fuNki617WxYEHHhg3oZ0WnHnmmeHDDz8sfppyUp6+/PLL4hkREREREREREREREfk9meYBkPfeey/cfPPN4ccff4wb0bz22mvh2muvrdlwsRI33nhjeOaZZ4qfpi6zzDJLOO+888Lo0aOLZ6YM8nTNNdfEjeNFREREREREREREROT3Z7ougcUmNMy+IPjRokWL4tnpz5ZbbhmefvrpcMcddxTPiIiIiIiIiIiIiIhIY2KKAyBffPFFOPbYY2NQYbvttgtXXXVVGD58ePHb2rAE1tVXXx0222yzWktgcY+jjz463uPII48M3377bfGb2jCL5JxzzgnbbLNNvMd//vOfiWZdjBkzJs7GIC1bbbVVOOGEE0L//v2L31Yz99xzx9//85//DD/88EPxbHl+/fXXmKdddtkl/mb33XcPV155Zfjtt9+KV0yAtPA88tGnT5/w1ltvxVkveX7++edw3XXXhR133DHe71//+lf44IMP4ncEhpj5sv322080O+WTTz4Jf/7zn8MFF1xQPFN9jnLbYostYvpuvfXWiZ4nIiIiIiIiIiIiIvJHZIoCIDju11577XD99dfHwMPXX38dDjvssBgAKLfHB855lsR64IEHapbAwonfq1evcOmll0an/5NPPhkOOOCAMGLEiPh9giDGRhttFP7973+H77//PgwbNiwcddRR0fFPUAG45yGHHBIPzo0aNSpcfvnlYdVVVw2vvvpqvAaaNm0agw+DBw8ODz/8cPHsxJCnvffeOxxxxBExSMP9n3jiibinySmnnDJRHv/2t7/F5b647p577gkbbrhheO6552qCEr/88kvYb7/94u/feeedGFy58MILw6abbhrTV1VVFdq2bRsefPDB+Jw83Id7du/ePX7m+g022CDmj/uzp8lf//rXGDwpF5wREREREREREREREfkjMUUBEGYj4NRnKSmc9jjpjznmmPDGG2+E559/vnhVZQhyEAwgYEBQhHsQAJl//vnjbJHEyJEjw/nnnx9na9x1113x3lzH5uPMsjjxxBPjdezFQTCGIMwjjzwSHnrooXjfNm3axNkieZZZZpnQunXruEk7gY5ykK8XX3wx/N///V9cMov0kbfll18+poEASp455pgjPPvss+G+++6L/5KPPfbYI3zzzTfxe9Lwv//9L/777rvvxmteeeWVMOuss8YgCzNnll566TDPPPPEWSIJ8k86u3TpEoMqgwYNisGOrl27hpdeeince++9MX2UA/m+7bbbagJMIiIiIiIiIiIiIiJ/RKYoAMKMBWZZ4JxnRgZ7fDDDgdkLBBjqY8CAAaFfv35xCSdmgXA/ghXMpCA4kWCmBLMfcPqvvvrqxbMhzj5ZZZVVYoDiu+++i7/H8U+Q4uOPP44zIwhWEAhhma48HTp0CEsuuWT47LPPYhCnHNyfgMLGG28cmjSpLiqCFeuuu24YOHBgzHOef/zjH2H22WePfxP82GuvvWLQJm3mzsbr3IvZJ4n55psvHHfcceHll1+OwZx55503rLjiivE3zDoB7vHCCy/E2SitWrWKQR3yt9tuu4WFF1445pvzBx54YFhkkUXCo48+OlHaRERERERERERERET+SExRAISlqpiFwD4WOO7Zo4IZDgQB2rdvX7yqMgQtmN1AECMFGGDOOecMCy20UPFTiEtNsf8H+2Osv/76Yb311osHS2IxE4N7EMQgcLD11lvH2SEEYAiWsMQUaeGepfTs2TPOQindbyNBPsgXMy4IwFxyySVh1113DZdddllMU1raKrHGGmsU/6pm2WWXjcEJ0v7RRx/FPUIWWGCBGOTJw54kBGQIerA8F8t6MRuEoAgQGOG3BDyA9DBrhXTky2OTTTaJgRECRuWWIBMRERERERERERER+aMwRQGQxRdfPAYb2JicWRw43wmCsEwTy0DVB7NHmLFBkKAUAiulECjp3bt3rWPfffeNMyi4nvsQFGATdJbWYj+NU089Naywwgrh+OOPn2hWRLt27Yp/lYd9Nf70pz/FPUTOPPPMGNxhGSpmlZSjNB/MiOEcgZJKy2wB13A0b948fmbmCYEXlrWijAj8EODo3Llz/B4IGDFrprQ82P+ENM8yyyzFK0VERERERERERERE/nhMUQAEWOpp//33j7MjmCVx7bXXhq+++iru2VEfzHzAUc+G4KUw6yFBcIDrVltttbjPxUknnVTrOOGEE+LSVEBQY5tttgmnnXZauOmmm8JTTz0Vl4W65ZZbapaUStS3TBT5Im033HBD3Hvk6quvDmeddVYMPJSj9P7vv/9+DH4QuFhwwQVjPpgNUjrjhHQwa4N0QsuWLcPuu+8e9zRh03iW8FpnnXViQAcoCwIgzP4oLQsOZqmwJJaIiIiIiIiIiIiIyB+VyQ6A/Pbbb6FPnz7Raf/zzz9Hh3u3bt3CyiuvHPfvwNlfH8wgmWuuueJskS+//DIGC9j8/M4774wBgQSOf4IOF198cVw2K23wTTCBIADfsSE5AQ/29WBTcAIEBB7YI4MZHGmWRR42ECfdLVq0KJ6pzaeffhqfTR5nm222+DfPJMhTjttvv70muMGSXGzSzv2ZMcIzmJnBjBmWw0qw1NX1118fZ5bk9zfhWgJJV1xxRSzPlVZaqSb9LLXFMlrsfZI2Yqfsvv/++xho+fvf/x6X9hIRERERERERERER+aMy2QEQZloQWMBJv/POO8dlsNjkm424CY4cdNBBxSsrw94cLC3FMk/sb8Hv//nPf4ajjjqq1iboBB4IthAk2WqrrcIpp5wSf7fHHnvEGRL77LNPDCCstdZacdkpAgDMCmH/DzZUJ8DAslI9evQo3jGEIUOGxM3SmcHSqVOn4tnabLrppnGTdNLEvVhqa9ttt42zTVjSKgViEvfff39cguqCCy6Im8Ez++SYY44JSyyxRPyeTdIJhOy5557h6KOPjrNUyAOBE5bqSjM8gLJhxgtLei266KJhqaWWKn4TYpCH+7IxOvuF8DxmxrAMGWVJutMSWMxeoey+/fbb+FlERERERERERERE5I/AFC2BtdNOO8VZDmy4ffLJJ8d9NggKPPzww2HzzTcvXlU3LO3E8lTsf0GggWWmjj322LhBeYLZHFtuuWV47LHHYhCDYATXDh06NFx55ZVx3xFgo3OCEOuuu25ckouAA/t2sEk7QYL8slCvvvpqDGIw64KgSTnOOOOMcPjhh4e77747BmWYvcFn7sVsi08++aTWRuiXXnppnN1BcOLNN9+MM0XYoyRBIIP9Scjb5ZdfHoM0zHQhz8z4YAP0BGldc801Y8CEJa3ys1QoK4IalD154HnMjmE2DWllhkiaLUIQhiAKm6iLiIiIiIiIiIiIiPxRqOrTp88ED34OHOann3566N69e/FM44EgDft7PPLIIzFQ0bFjx+I3IiIiIiIiIiIiIiLSGJjiTdBnRr7++uvw/PPPx2WjDH6IiIiIiIiIiIiIiDQ+/pABkKeffjpuwL799tsXz4iIiIiIiIiIiIiISGPiDxkA+eKLL+Im5PmN1kVEREREREREREREpPHwhwyAHHfccWG55Zar2ShcREREREREREREREQaF3/IAIiIiIiIiIiIiIiIiDRu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NjigMgf/vb38IBBxwQfv755+KZiXnppZfCaqutFvr161c803i5+eabwzrrrBM+++yz4pnyXHjhheHYY48Nw4cPL56ZfEaNGhWOPvrocP7554fx48cXz07MTz/9FM4+++zipxDrbKeddgoXX3xxKBQKxbMT88QTT4T1118/3HPPPcUzfyweeuihsMUWW4R33323eGZiKHfK6euvvy6emTKQizvvvDOMHDmyeCbEOjjmmGOmisxUYr311otttdJx5ZVXFq+cwMcffxxOP/30sMkmm8Rrtt1223D99ddHuSzlk08+CWuvvXa45JJLimcaL2PHjg0nnXRSOOuss8K4ceOKZ+tngw02iO15WtZzOV544YXw9NNPFz+JiIiIiIiIiIjM/ExxAGTAgAHhnXfeCWPGjCmemRgc7c8//3z45ZdfimcaL99880148cUX63VeEiB5//33J8kxWgnuwb0+/fTT4pny/PWvfw3//ve/i59CrDOCUvUFa8gL+Ro6dGjxzB+LQYMGhVdeeSX89ttvxTMT8+uvv4aNN954qgVAbrzxxnDKKafUCiIQSKSe6wpyTSk844033ghffvll+OqrryY6yGcC+fm///u/GPQgoMfnHj16xDI49NBDwxJLLBFeffXVWulFlmgfn3/+efFM44Wg4ocffhiDPnUFGEuhfKaWbmgozz77bAxcffHFF8UzIiIiIiIiIiIiMz8ugfUHgjfSJ8d5vvnmm8fZD3/+85+LZ6QcdQUBJxXqaXo6wPNsuummsb5xhpcezPhKXH311eGf//xn2H777cPjjz8eHnvssXDDDTdEZ/ott9wS5p577rDzzjvHgMqkBABk+oO8TU35FRERERERERERmRGYrgEQHGws09SzZ8+w/PLLh3POOWeimRLMRjjuuOPCsssuG5ZccsnofMepmpYCuv/++8OKK64Yvvvuu/g58f3334dtttkm/OUvfymeqZ6Ncdhhh8V78cwzzzyz1pJClRgxYkRcwmerrbaKaeC3OH7LzZRgKZ+11lorrLLKKuGKK64Io0ePLn4zAdLKcldLLbVUvOfLL79c1iGMw5v7rbzyymGZZZaJS4uVeyZvhx900EExbXvuuWf8XB8nnnhiePLJJ+MsBn5366231krD//73v+j45rtdd9211nNZAmqllVYKffv2LZ4J4YMPPgh77713vH6NNdYIJ5xwQr2zH84444w4M4A6JI/MmGD5JPjhhx/iPahb7kl6qb9SmI1x+OGHh6WXXjqW+cknnzzRzKLXXnst7L777vE+1A2zE/Jy9tZbb4U111wzXHvtteGQQw6J9zrqqKPiNTiCmX3Ru3fvsMIKK4RrrrmmXpl59NFH43OAIBFLPCX5ZNYMS4yRL+r0wAMPjLOm6gJZIV/MHiCP/CYPSxXxtj7523rrrcsuLccMi/322y8+k2cjm8OGDSt+O+Uwq4Hgx3LLLRf+9a9/hcUXX7z4TQgtWrSIy3X997//jfm/6qqryraLumCmCfqB9KMryAvtJsEMlXXXXTfKLcvOrbrqqrGd037yM5Xee++9WIYEZP70pz/FOv3Pf/4TdREHssjSXZTllltuGR588MHiLyfw7bffxqWseAbX8VxkpDSYiCyjb7iGNtS/f//iN7Wh7SF/XLfDDjtE+SkX7GImSH31/Prrr8d8cQ1L791+++0TLT1G4JNnkD+u22yzzeLyagkCW3vssUdsRyyxxrOGDBlS/FZERERERERERGTmZboGQHAO4lAmENC5c+dw/PHHR0dvcsTj8GX9+5tuuik6bXF84mjdZ5994t4DXLfYYovFpXjuuOOO+JsEzkfePGcPA2DJLZbmwdGHE3XhhReODlUcoDj8KoFTFMcuacUhzj3atGkTHci77bZb+PHHH+N1BEkIuPzjH/8ITZo0iU70Cy64IAYJ8o5RrmefDZYKmm+++UJVVVV0krM0UB6c/RtttFF0/M8666wx/+wpQXr5N4HznP0o2I9j0UUXjb/bcccdY9nVxQILLBDLvFmzZjFPs802W/GbEO69994YMGjdunXMB2/y48BNecUZiiM57fNCcIS3/tkvgHt16NAhOpVxsJYGpvIMHDgw3HbbbWHfffcN888/f0zL7LPPHh3FOMyZUTDPPPPE+kJOuB/1n2BWAk5o6h6HO78loEawIgVf7r777hg0w3mMc566YCkpHM0EWYB6JYDDvhXMTmCpJuq9adOmMUBD+po3bx4d6uedd150ntc1g6FLly4xQASUH38TBGDPFZ7L87kmlS3fk85KMzwWWmihWD6tWrWK+c0HFyhz0kd6aUfIEQ7r5Gwnv3fddVf8HQEvyrJ79+4xqEha8ktYTQm0KwIqOOg7duxYPFsb8oFsUueTsvwdeSDgeO6550YZJ//km0AFjnzqgoAKMk+b41ra1pxzzhl1ypFHHlmzXBnt9M0334ztlCDpIossEtq2bRvbIQHRvfbaKwY4kGP+pW2edtppNQEbfturV68om9QJ5UoQjt/ll5P76KOPYnCTvKJraDu0kXywi0AE6UCftWvXLj6TZeuQc4JxeZ555pla9UxQj/uz3CAgOwT2CLzRNgnSIrMsc0cQIx9wuuyyy2J7RkfyTOSS9JMWgnvIGYER2uOCCy4Y2w1/i4iIiIiIiIiIzPT06dOnUO7YaaedCp9//nmhPjbccMPC6quvXvj++++LZybmwQcfxHtcWG+99QrffPNNPDds2LDCzjvvXGjRokVh8ODB8dwhhxxSWGKJJQrvvvtuYfz48fHcV199VZhvvvkKO+ywQ2HIkCHx2HLLLQvLLLNM/B649rTTTisstNBChZ9//rkwaNCgQu/evQuLL754oX///vH7sWPHFh555JFC+/btC7vvvnth1KhRxV/X5o033igssMAChYsuuqgwZsyYeG706NGFf/3rX4UuXboUXnvttXju9ttvL7Rr165w0kknFYYPHx7Pvffee4UVV1yx0KRJk/hcOPnkkwtzzz134dFHH43p4J6ko3PnzoVtttkm5of7H3zwwYXWrVsX7rrrrviZaz/55JPCCiusUFh66aVrynffffeNn0knkI8bbrih0LZt28JBBx1UGDduXDxfji222KLQoUOH4qdCvCdl1qlTp8JLL70UywjuuOOOmBb+hVtuuSXe//LLL4+fzzvvvMK8884b85sgf+TpxRdfLJ6ZmEMPPTTKwb333hs/k0+OffbZp7DooosWXn/99Xge3nrrrZhP6hooJ+p0scUWK7z55ps1ddq3b9/CbLPNFv8dOHBgYY455ijssssu8W+gfChv8n3BBRfE8nnhhRcKs88+e6zn7777rua6O++8M+bzyCOPjPLJM8jj8ssvX5h11lljGVXip59+innL53/PPfcsdO3aNeY3le2XX34Z2wF5++KLL+K5clDWXPPLL78UzxRi2sjf/fffH9MGTz31VJS3Cy+8MOaN9oUMrrLKKjXtN5UT9fOPf/wjnqtEmzZtCgsuuGCUswMOOKDWkc/HVlttFdOT2kMlkCHK5Yknnoif33777ULLli0LRxxxRPxcjo8++qjQvHnzwk033VSTT8pt/vnnL5x44olRZriGdkWeHnvssZh3jiuvvDK28csuuyz+DpmifGhrP/zwQ7yGPLz66quxTk899dRY1/Dbb7/F9tytW7cof7TVY489NsoOnxOkBXlFftJvaXvom1deeSV+Jo1JR1CW3AtZ6t69e2H77bev0T/oq7XXXjvq0ESlem7atGmNDKMjaYN77LFHzBfwzLPPPjvW4a233hrPUd60j6OPPjq2IRg6dGjhnHPOifrs+eefj+e4P5+vvfba+FlERERERERERKQxMF1ngPB2PW9pA7MNeNt49OjRcUYHsAQSS9rwljZvaAP7CDB7gbf3R40aFd/e5i1sln1i+RcYN25cnDXCzAi+f/vtt+Mb/sy84O1x7sXb/cwOYfka3prnbfByMMOE2SMs75TegubN6vTm9JAhQ+Jb2SxDBLx9zhvUQLqZyZB/e5rlj5jFQZpJB9+RDt5mTwwePDg+k7SyPA3P41reOOdNbWY38CY68KY4M0+YtQDMNGDGA2+ATy68pc+sBMoIeIOdN9Qpw3Iwk4S35Vluh1kdQLlS7szaqQtmBbAkEZBPypL7UFfMVkjwRjpLaz3wwANxxgn1zSwHnsMb8alOKQtmcbB81yOPPBLf+OctfmaHAOXDckPMrmHmCLKSWH311UO3bt3i31zHzAnSQ5kjnzyDOmUfC2b5TAqUD7MWKEuW+kplywwXZmOkPTYmFWYGIYukDchD1o7jzJuxY8fGsqKcWCKNmR/As5k9QF7vu+++KMd1wUwBZvSwnFT+YIP08cXZTZQTaWjfvn38XAlmvgDXN5Q55pgjXs/SVpQTUG60OWZm5dsXM1BY+on64aCs55133rjsVh7KjLRwDeXBjCxmLvF76hrQHczyQi6RJa77+9//HmdxLL300vEaQCcx64WZRLRd4HnIYJJh7sFnnpvgOaSdDfWZoUR9cZ++ffvGNpAHnVFXPXMP9CazOLp27Rqv4Zm0B2aQUX+AvuCZ5JM2DcxoI5+dOnWKM5JSnYqIiIiIiIiIiDQ2pmsAJAUKEsm5l5zSOORYv58gyKWXXhr3ZcDhjSMZ5x8Hv8GZjeMVhzWwpwOOX5YCwtnH0jwEVlg2C2c7+01wEIR46qmn4ncEU8rRsmXLeOBEZh+Qs846KzrAcYqnNOCAxBGJk36WWWYp/rI6P5zDmQ44KEkLznicqwmcsCwzk0jpYUkflnNK6eXg+XzPfVgOiiVrCCLg7EyQXoJJk0tyAOchL/lgQR7Kn6V32NODIA3BnIsuuiguc5TqtBKkO38N5YlDHoc0Sw3l6wqnMGVN0ImAFY5anNv5YAROaoJq5IFlgijnFGRLIBME0VhWKJ8nyi2BM5tli0gbQYsEnwnq1JevUliajHviEM877IEgBvlCbifV+cy9UjAFUlmk+yBHyAh7VuTlCGc6bSR9Xxcs3cQSUkne03HqqafWyB1p4ByyWRfpWfk01wd6gqXgCBJQfpQ/wdG0nFS+LpC9vDxQ9wQVCEDll/ui3PK/YxmrtHxcvpzQIchakgXkiTyynBh7mhAQIUhJsC+VC8tYkU+W4UptHygrAqoJZJflr/gNQVCW9+rTp0+U23wegPTmz5XWM3njPixtVZp+dBP5A/4lL+wVlL+ONox+qi8YJiIiIiIiIiIiMjNT2+v2O8Mb3zjm9t9///Dcc89FBx9vKuffvgZmP/BG9MMPPxz3peDtdN7Ux8mdh30tjjjiiFoHb0azdn56878UHKdsKsy6/Kz7T1CC2RX5zdWBtJUD521ytFa6BsoFHXiTvTS97FNw3XXXxRkalZzlPC/vzJ/W8IY5wSH2gcBRzfNxDLN/C3tbTKpTH5gBwmyafN6pJ96OTzMZoDSYkKe+5+brphyV6qtcXdUH96qr/iHvLJ/aHHzwwbXKkoPZAASqCDROKQQlyB+BgLpg43KChATtGgrOfmY2sDfN5ZdfHmf8sAcPM7yQt/wm55WgnuuSFSAgUVpO7J9xww03xFlEaWYZAQ/00EMPPRTviW5gRkqiLrnLB0iBGSzMaiLgh65DzxG0YIZO2semoaDDStPPBvq0zbPPPrt4VYj7/bCRfv469knhOjY/r6tNiIiIiIiIiIiIzMzMMAEQAg845XjjmretWVLmX//6V3zDuXSTZZyQOCT5DW+J41BkyZi07BFOR65hlghvs+cPnKjMKmEZmHKkpX5wFLNcEP8ecsghcXZCgnuzDA5LafEmfx5maaTlfriGZXdYJiptypzILy/F/XhbnOV0tttuu1rpxTnKW+4sC0SAh2V7CMrklxQiDWkZsekBzyNfLPd1+OGHx42f2YgZhzibVJeWSX1Q59yPZXryeccpTH2R57R8UWk+cT4zW4TNynmjPs3kyIMjm7f909JZ5SA4kmaOsNxWHuqqvmBGKTinkcNULnlY1ol0EBQoffN/SkGOCKyQl3xZIleUJTMPSp3ykwNySdrTZujloB4IInJtapsNgfri3sxUYOYVQUvKkVlHDz74YK2ZHaXLtDHjgRlDLNNWqY1D0iksj1ZaTiwpR5CV4CqzyJAp9AyBkZNPPjkGQ/NBJGZBIaPMBMnPiEE2P//88+Kn6s8czArZZZddwjnnnBNnt6HjWNKKmSANhaAcywIys6dc+gmmAvlE1pgJV+66utqEiIiIiIiIiIjIzM4MEwBJS/PgnMXZjUMaxzFr8T/77LPFqybAW9gEOC644ILooMShlxx5OC95u5u3x1nKCqcj92IJIJaewiHLck3l4DzL9eDgxMmIM5klZc4///ziFdVOZpaq4nucmOw7AbzBzVvryQmKE5fZLP369YsOTtKAc5elfHCmJljDH0ckARX2qUjBDdLCkjksq4UDmPvhLMXpzGfgWn5H0KghkIZKy381FN7CZ3+Djz76KAZvKAfqjLficTpPikOV8sUxz/JC7HOSlqgiaEQdU844otkfhQAQ+STIRD7IOzNE3nnnnejwTk75W265pWZvBoIx7BVDveD4Jb3lIM0EXKjba665JtYpz6DuSRsy1BCSLCB/BGYIdjzxxBM1v2d5JQJ75KdHjx7xXCVoD6RhUmC2DIGV0047LTrk+T0HZcsyacyKSmmcEpiVxWwGZjBcdtllMcCUoMxpd8g+efjrX/86STOUWKaOGSbUGaATkCtmeaEX8stp0f6QQ6CMH3/88VhnBxxwQDxXCWZ4kGZkJQUnkSeCqcgZwU/yQVmhC5I+4Nk848svv4y/AWSOJab4LbII/Ja9aTiXQA5Z/owgCuVCmaDDCKAgl3UFbEphVhp6g7aYlrsi/zyPdvjvf/87nmP5PtoPM1mSziOfBF7IJ+0nL2OkS0REREREREREpLEwwwRAeGMd5yBL6uCkZUklHNYs18LsDoIKpU5oZoEw44CZFrzJnWC2BPsV4ATHKY6jlk2hmUmB05O/S2eVJFjuBkchMxtYkomlY9hYGcc4EGzBYcib9AQjTj/99LhkFkv28EY1b3znHbRsps4+Brw1znIzfMbhn3d2EgRg6R0cvOwJgDOVZ3M/HJecS3t8kB6eT8AHxzJvklMODXmrnzIm+LHffvvFDaXzjs9JgZkaOPbZcJn0MEOGgAizMzhXKchQDq7l9zhluS9v/HNP7ocssKQPwQ3esGcmAM5c6pTypkz5Lc5gghdzzTVXnAmC45w6o5655w477BAd6tQTzupKMKMFeWP/mbQkF0EYghb1BXW4L7McCG5wsLcCznmCcdQTzyY9yBcbTx999NG1llEqhXshS8ghS1c1FMqAsiEAQdpZIonnUwbIGXnCkT81YI8eyotl2qgv6oNZXDjdyScb+xM8Yrm6SQmKMVuBsqG8kG3uSV4ITPFvfvYF7ZH2RMCDa0kP7YZ2URfM6Np3333jPjaknWdwH86tvfbacQN+ZI4gAWWJHHENskfdpTSkYCfPp1zZU4RyQDdQ5vmyRhYIfJ177rk1OoO2jszyzPwss/pgthPBUQIYSccR1EFXEExFzwBtI8k0S26RB9oo5UMwmNlw1A1tDB3HDDjSQ+CHICTp++c//xnvJSIiIiIiIiIiMrMxxQEQHGccdTmWedOZJYFK3wJn6SPO43jjOxy9OGyZMXHrrbfGWQXsC3LooYdGx3fp2v84LnFQ4ijFuZsgLTjA2X+AQAVvc7N0DgEW3i7fcMMNKzpk+Y5ZGAQUcC7yFjeOSpbCYR8OZl4QiCHtOApxZvKmPYGKZZddNr55zZv9KQjAW9o47nEKs7k7acJJiZOcIEwqNzbexmHMs8g/z6ZMKAfyl8qO6/gOZz15Yjms4447Ljq5eZu8LggqUR4EjZhJQRmwn0e7du2KV1RD2tk3gDwCZYFDPjlzcZyy7BWBKfb8oLwI0LApPUvyVCpb0kd55GWFa3HS8kY6jlyWAeI+zGS48cYbozM7wfN4+55yplyY1UBZUg44qwEHNHumEARjpgxBBJzapDctcYWskL/S8iKfOLdxAjNbiHwx04EZDshpXsZKoazYeJyZATyL2UA8j3QS+GKWDoEZglzIIPJQV6CIcuQa8nv//ffXbKafljTKQ16pQ84TfMO5zfOoJ8qGe1Dv/E0Z1kWlZ5SD2Ri0TfbiIQDJMlHUGWWHzDLTiTaazyd/U5alMpeH4CBLZxHQoP1xT2ZpXHzxxVHW83qEYBlpoG2xqTwBM9pkCjCiW3headCHezATg7ZJvfMMAl3ICrPK0GnkjzZO0IBZR1zDfZAHAknI3BdffBHvxwbo6ADyS3kQIOR3BOiSnPFb9t1ARxCI5XpmhZAO5CSlmTogwFKqU/PlRvqPP/74OEOONoWss3QfsoZ+IBAGlDeBKoJH6FPyQKCSsmWZQZ4FBGcoOwIf5A95IyhJvid1bxIREREREREREZEZhao+ffqUnQbAG+zMbshvQC0iMiPw8ccfx1kTzBY75ZRTimdFREREREREREREJjDFM0BERERERERERERERERmNAyAiIiIiIiIiIiIiIhIo8MAiIjMdLCfBXtWsLG3iIiIiIiIiIiISDkMgIjITAebhO+3335xs3gRERERERERERGRch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H5//bOA1DHso3jF1pGRik7e0ZF0UAolbSHlgip7BQlmlLSIKkk7RTSUtpplxIqlJlRIRoyUrLe7/wu732+x9t7Fsfo+P++78l5n+d+nufe7znX/76uWwghhBBCiByHBBAhhBBCCCGEEEIIIYQQQuQ48tStW/eW+M9b8Pfff1vTpk2tcOHC8TP/5ueff7a+ffva66+/bnvuuaeVL1/ecuXKFb/6f77++msbMGCAffjhh1a7dm3Lly9f/MrO5/fff7epU6daqVKlPO+LFi2ym266yfLnz29ly5aNp9r+PPbYYzZy5Eg77LDD/N3ZyV9//WUjRozwY/z48VazZk3bd99941dzPmvXrrUePXp4mcuUKZO0j2aFzz//3O655x5r0KCB7b333vGzOwb658CBA23JkiV2yCGH+LlffvnFvv/+ezvggAMsd+7cNm3aNE+TJ08eH5NZYdOmTTZlyhQvVxin9MsXX3zRqlatmma/oY6HDx9uEyZMsCOPPHKb63h7w1w0evRoq1GjhuXNmzd+NmM2bNhgTz31lM2bN8+qVau2zeXs3r2713mFChW87TILc+8PP/xgRYsW3aXqmvphbNBPq1evnqUy7WxuvPFG/65iDub7jHmT77aHH37Y581y5crZ/vvvH0/9f/7880/76quv/Br3/fjjjz7+li5darVq1YqnEiI5n376qT300ENWsWJFK1KkSPzsfxv6/vTp0/37Ft5880174IEHfDwULFjQzyWDdKNGjfLfUXal3xOTwfw7c+bM1DLGYjH75ptvbI899sj23+GEEEIIIYQQQmwb22Sd+u233+zBBx+0IUOG2P333++GvET4o/Dll1/2NMOGDbMVK1bEr+x81q1bZ3369LExY8Z4PgFjMmXBiLwjwdA2dOhQ++OPP+Jnso9+/fpZ165d7d1333WjxPr16+NXdg9oZ/ofZQ/tvC18++23/jwMpDuaX3/91R5//HFvy0D79u1doNi4caN/RgzBoIZRNqsgCJ588sn2008/xc+YG395J9fS4p9//rGxY8faCy+8kC11vL3B0P3ss8/a6tWr42cyBwb+N954wz744INsKSf96Isvvkg6d6ZHu3bt7K233sryfdsb+iCC2fvvv/+f6AdRHn30URfFEPOA+qWe6SeTJ092QTEZV111lfXv39/nGVi2bJkL2u+9955/FiI9+F0D8RhRO6fQqFEjnwcCEydO9LmO36/Sg3RPPvmkrVq1Kn5m14RyXHbZZVt8D69cudJOPPFEW7BgQfyMEEIIIYQQQohdhWxZnssKaoyCrHxNBGMShtG99torfmbXAQMdggPG25wMxvEqVaq4QQ6j3o70bBHZCx5UiBMYiQIIE8H4uq1gUEfYzKphvVChQvbOO+/YJ5988p9a9f9fhTbf3YTM7Q1eNZMmTbL99tvPhRw8A/l+mDFjhnsMsUI/GbTFmjVr4p+EyBqdOnXyPlS/fv34mf8+jKWt+b3qlltusfnz52fZc3FHw/ywfPny1EUHwO+TW/PdKYQQQgghhBBi+7NNIbBYBffII49YvXr13ACL2z9hgaKwQo6wBoR2YLX1FVdc4QYmwJD73HPPuRcJK28/+ugjN+rxxy9hBIAQW88//7yHJcFDgrSEICKMQgg9QIgSVhseeuihVqBAAT8HeJvccMMNvmq7cuXK8bP/h5XzGGwJZcAKX8LJINRQpuOOO87zSyiTZ555xkO6YACLhjbgD2BWvLPanlXClJM/fitVqpS6Whjxh2uET6GsrIJEiEAYiqbjGiv3O3To4PmgPnnuvffe6+FxSpQo4enwFLn77rs9TAQrR2mf4sWLJw2DQxiKXr162ccff+zeCt99952LVYQygi+//NLuu+8+X91PGuq0ZMmSqQZswjsQFubAAw/0ehgzZozXb2KoM5573XXXubGQdoryyiuveOitww8/3PbZZx+vs5deesnLRZkXL17sZQv9jOu9e/d2rwNWUwYwqBAuaO7cuXbMMcd4eUhHP8E4edddd3lYIoxIiXWBIYYQbKeccsoWbUp66iLaphgxqAvS06cIaUH5CS8Vnotnxbhx46xnz55eH3feeacLEpSdZ7OSHC+Rgw46KM2QJtTVzTff7P2uYcOG8bPmdcW7qQ/aHTCqEJaN9kRouP76611spB2uvfZazy/987PPPrPSpUt7SB763VFHHeWGNfJEP6WuDz744DTFSMYV7Y3BlzGBZwLPQNjAKMWYYDzzvLC6HWENaA/6JedZ/Rvq6rXXXvO2YXzjgUO5ihUrlrS/BmgDhDrGO+GmEFeZKyhvaCtW2WI4PP74472v8A76J4ZoxlW0jIw1rpE/xiihingebXvRRRelO8dRz6zmZ9zSzwmVh/cH+cBTJowV+lVIR93TX8lHRuG1mN+OPfZYr7MwF/CewYMHez+ibxMKhvdynT5w9dVXe1uTN9qMegnzQxTqjr7JPE6+qE88M5g3qQPm29tvv937BmOEOTLMu8D8ydyKRxzzDt5HpEkv7BsGQfJNP2S8UT/UBV4ShFY74ogjvE8yL5FnxuAdd9zh8xn9k/HIPBFgHqTPDRo0yMcs44p5KpSX8EHcn/I9tsXcf+GFF3ofZt4JZaLtmdvTCsPYsWNHr09CuPEz/Z6xt3DhQv+X75eoFwh9nrHKXEC70J8IEcez6e+0C32LkGB8BzC/EzYt+m6+7ygD5Xv66ad9TqZ81F8AAZtnMA/Rnsyb/Mz8QrvRNuSD70nqk++D8B2bFrQT45E6pX15R8g/99NutBPzOuWn3snDnDlzPIwRbcScQL/Ce4E24nuW9ktvbAP96tVXX/W+RZkZ38z71Fdoe74jGK/UF+3G+GacM76Zw3gHY4A5lHmSOSVAnwm/J/C7SVr5QeAiHX1i9uzZvjCA71z6DWXk9xtCJzLfN27cOH7X5t9b8KhknqVPBEjH3PjEE0/4nMw4YayFOYLfNfAUov15L98vtDV1SrtS1hBijd+/6Ff0C8YG+eN3COb/APNk6P88i75D/dEvMmoDxiRlJR/UL23NXB7mTcrIGGXeIX/0L/o0Y5R8RsdoFOqM7ypCIdKmtAF1RF9jvrn44ot9bmd+o3yMTX6vCnXEXISnMOOWOZb+zXwbxj9zCPdE6zUR+tdtt92WKkYwxzL++M4g5CH1xjsIycX8Sn+P/g7FPfTJ8P1D/fD9Sj8LY7d169bef8L3CPM/eWTupv9Qbr47SU8ZKCt1yDhjjDJ/hd8NGDf8/sD3Bv2B72D6Ot8fyULuCSGEEEIIIYTYCjp16hRLdlxwwQWxhQsXpvytmDbTpk2LpfwhHLviiitihxxySCzlj8vYX3/9Fb8ai6X8IRk75ZRTYk2bNo0dd9xxsZQ/7mJz5871ayl/KMcaNWoU23fffWPHHHNMrEGDBv5zyh/4seeff97vhWOPPTZWoECB2AknnBBL+QM91qRJk9gBBxzgad977z1P8+qrr3o+Uv5Q9s+BlD9uPd0XX3wRP7MlZ5xxRuzAAw+MpfyRHzv11FNj77zzTizlD+xYyh/W/i6ukS9+TvlDNnbRRRfFUv7Q9XvJP2Uiv3Xq1ImddNJJsZQ/VmMpf7THUv749jRw++23x1L+wPf64Xmk22+//TztyJEjYxs3bvR0Z511Vixv3ryxWbNmedkpW8ofyLGUP95ja9eu9XP9+vXz8tSuXTt24oknej3wfsqZjJQ/2j3Pe++9t9c9dcc7edaQIUP8+Sl/iPt58kaahx56KLXuP/roI6/7lD/8YwcffHCsZs2aXtfheuCPP/6IFStWzNtq1apV8bOb25/7LrnkktiaNWtiv//+e+z000/3MlAnlIN38u+cOXP8np9++smv0ZeiUC+FCxf2+2HFihWx6tWr+728u169erG2bdv+K2+wcuVKYvHEDj30UK+zo446ystCn+nQoYPnDbi3f//+nqeyZct6+5YuXdrreNy4cZ4Ghg8f7s9bunSpf27evLk/i3/Je+PGjb1uy5QpE5sxY4anSYR2Jx3PD+9n7DDueHb79u39HNB/yffLL78c++qrr/we6vTnn3+OtWzZ0vNbrlw5HyPvv/9+7MUXX/T+WqlSJe9n9JVq1ap5Hlu3bh37+++/40/eEu5lrPL+o48+2p+9bNkyr1f6Qfny5f3d1Av5oYyjR4/2e2kP3s94oWzUJX2Xtj788MP9WtGiRb0uP/nkE78nGdx7ww03+H30HfJDnTI2eHaoK8Yp+bz88stjxYsX975XtWpVLzdjbsOGDZ6OfHTr1s3zz3MaNmzodXX22Wd7H0hvjqMvUg+MafoO/a1y5cre15gjwzvo18xhpKM/Hnnkkf4z+VmwYIGnSYtcuXLFbrzxxti6des8r88884zXLX2a/sH7aF/GK9fJU4sWLbx+aF/63Oeffx5/2pZQbuqIdqTtjj/+eG+zkiVLxp566qnUMcv4pt6efPLJ+J2x2G+//ebzAuU44ogjYnXr1vW2o+z0u7RgrqKuaJf169d7e9HnKBNjiPadOXOm56Fdu3Z+vn79+t5HaOOLL77Y7wPKe88993j5mZ/IK32IPk09cX3+/PmxPHnybNGnQt+g7pibAqeddprP89FzUehHlJX2PPPMM72f8Bz67l133fWvcfPnn3/Gevbs6XliTmdcvPDCC7Evv/zSy0f7hHakHzH+KAPzEVDOe++9N3Ushe8Q7hk1alTqdwPjiHtr1arlz6F+x44d69evvPLK1PmU71Pqifx8+umnfm9a0GfoE4wL3nvYYYd5H+C7jvaBH3/80euAclCX9B/GIN+B1DHnuIcxylgiH7RfGKPJoH907tzZ03JP+D6k7Rn3//zzj6ejzDyb9qIueTf55dyAAQO87ZmbaHvaJvQZoO/yvRb9Lkvk66+/9n5P+SkT72C88j199dVX+33ff/+91ydzRpTwe89VV13ln5kHhg0b5v2H9gvzOuV67LHHUttxxIgRPp6oN+YJ+jzz54MPPuhpQ5stX77cvwfo97QHdcR9zIffffedpwHmedLwXUn98E7q9dFHH42nSM4PP/zg5eSZjGfmNeqBfPN7DUyfPt3LE8YodcTvObQT4znMfYksWbLE79ljjz08P+SdZ918880+lphH6FP0mYMOOsjfS70ESEc7M655B+OfOqV/8yzmIOqKuSSttmV+4j2MYfLAz4xr2qx79+7+OwTPIw+co/zhu5y26t27d2r/JA39hHIzvsLvt9QVaSgL8zG/E5A/ysj8T/vxTJ7XtWtXTxvGKPVJvwrzNn2e7xPqg3cxxpkPGH9CCCGEEEIIIbKHbBFAMATwhyp/ME+aNCl+dbPRmj9W+ePw5JNP9j/WgwAycOBAN6xMmDDBPwN/8PEHf9RIi8GIP6YxVAfj+scff+zPxUCH4QPjIQZrDBdRQwjl4A9YDFrJwBjDH68dO3ZM/YM+KoB89tlnfo4/ei+77DI3TGE44Q9vDBv8UYugEOAPXgwKnA/5xxjLH8XnnHNO6h/ZCBMYLTDChjIFAQRjwZgxY/yP5F69ermRDahL3k+7hGdjJMCw3axZM/+cFhiDMLaEesDQwrMwEASDB0YtDN3U9ZtvvunnEEDIO/nEKMMf6sGYkwjGK4Skb775Jn4m5vVHXTzxxBP+GQEH49xzzz3nn4E+RF1gyKUdsyqA0A/CO0NdJRIEEIxc48ePj5+Nxfr06ePi0OzZs/0zAgMGGQx0oV0YAxgtEDOob0gmgNBnqKdff/3V64h+jTEDoxF1l4wHHnjA6wODKfA8DDWc4z7KQ1/DQMY5PkcFkADGd/pKMB5iGGNcYtDj2TyD+qK96Qv08bQgD5QtmoZ+gaERUSb0FwxxPAsDJXWVKIAg/JBnDKKhvyJyYfzjnrRAzGMewWgUjE08//zzz/fnhfkiGLkxGoU5h/K3atXKx1Go81deecU/33LLLT7eGecIrDwrIwEEYxx5ef311/0z+UHcpM8wt/AsnomQyvNee+01P8fxxhtv+BimztPqlxAVQJgbmXeYszBSAsZk+uOee+6ZOh8BRj3Euuh8l0gQQDDMhXbDcEgfZ/wjGJNX+ixGN4RB+gplwohJP3v33Xe9Pckf/QrDHGOdz8ng3iCA0AZ8NzAOMOgHggBCPsgPZeBgPDL/BMMg45F+TP3wXGB+oDx8d9CfEDPocxjMg0GUOZf64l7GC1CfvI9npQVtHQQQ8nPdddd5/YV3pwVzN+IHYwCCAEJdUYbQT6iLvfbay/sfMEZI16VLl1RRhLY477zz3NgdDKCUjfuY+5mnQxth6KZMgwYNSh37U6dOdaGEOQEhIC3IM9+fixcvjp+J+dyIwIBwQJsHAYS+TT/gvfRHnotgQh+kLcP5W2+9NfU7MbRFIvRhxgXfCSEN44M5gTk/5Jky04Z8/yNEAG3PezGQh3wzLyBQhPka+H7hu4jvjLTg9xHqKaTBcM/8RXtnVQAJ45b2CfkiPxjbqbsg7mPoZx7ldwHaO4yrqADCe6kb+g7tGvoevxcwroIRnn7AdxL9LswvlIE2IV20PqLQTox1fm9g3uR99B2EGNrupptu8jwFAQTBgbmMPkw6BD/KMHHixPgTk8Oz+J0pEAQQ2pN2BH4PIq/0h1DOqADCnMWcxCKOIKoxxigz50KfTyQIILyP3zMZy5SJhTqci/7eE/p8EPJZBEC5advwvUVbnXvuud4XQrmpa36nor4CzHc8PypI87sCYxQBO8yZ/A5JX0dEYa6hHHyfcC+/I/E5ve8MIYQQQgghhBBZJ3kMga2gTZs2HnqCMA8pf1T7Odz9CSuQ8sejf46S8keou/yn/KEaP2Me1oBwQIR72BiJrZzyx7RvOMm/cMwxx/jPKX88+saTKX+Qe0gCQoCQB/jtt9887A0hclL+iPdzWYHyEAoF8ubNaxdccIE/k/fBSSed5KFHOB9I+QPZw0ik/LG+xX4ovJ9QRcXiYToIK0G+Uv7IT80vpLSHbxif8sewh+ci1FH+eMifUB+ET6B+qGNCdhAWgvAZmYXnEIoi5Q9sDwFxwAEH+PmUP9I93EeRIkU8NEaUSy65xEO5EB4jrbATXbp08bphc+nQ/oR1KFiwoIdOAsKlnH/++Xb66af7Z6hZs6aHxyHkA6GXssppp53mz4BQV2lBWJvGkVAm9Mt//vnH63Pt2rUejmX9+vUe9iX0NeqYMGq0PeGD0oI+QjmKFi3qdXT00UfbpZde6iEyCIuRDPoQ7yfUFKxYscLrsGXLlv4zYUqoS8J0tGjRIs3QVclgTHDP4Ycf7mOQPti8eXMP28NzswrlYgyG/lKjRg0PbcIYpL8nsmHDBv+XsD+ELaMcFStW9FAthIFJi4MPPtjHwM0335waPoq2aNasmY8VQpFEoc8eccQR/jP106RJEw8fw3uBsCSMu7Zt23pIGurlrLPO8n6YEYwPQrY0bdrUP5Mf+nl0zqLPEnqGfkh78nwOwmMRzo7wKNG5IC0Y+8ydjG/C/RDGBvLly+f9lnonvM7WcOWVV6a2W6VKlXyeatSokY8F8sq4qVChgodjg2nTpnkIIsYtaejPe+65p5199tl2zjnn2Ntvv+3tnh6MJ947btw4D3WUrL5ph1NPPdVD2nCEkDFhHiDkEnMl/Y62g9KlS/v8xIbRjBvapE6dOj73U4fAz5SvfPnyPtcB8wv9g3l3R0FfpHzUMfmnLvl31qxZfp0QO8yP3bp183+BcdanTx8PJUTonQD1w3cm8zTjmT5O6KrixYv7/BzmhkMOOcT3UZg+fbrPa2lBmCJCH5aIhE6j/pnvuC/UJTB++F7mvbQPYQ0Z04ypqvGQV5znO45+RL6ZZ5JRuXJlD4F03nnn+X1A/zvjjDN8zDIfBihzq1atUvdeoe0Z6/Qt6gco+5QpUzw/AcI68d1N30kG9U94s2uuuSY1hB/1wPcT9Z9VCJcUQhqWLFnSz4XfWWiv6Pcp7c88QXuHcRWFOY6QV/yOQ7jQ0O+ZbwnXR5///PPP/d4wlzPHML9SBsJv8b0b7kuEsGGEM2NeY9zQBvQdxie/y9A2qyIbkDPmmcvow6RLHKNZhe9S2hGoK8Yov4sQWisR+iC/rxBqiu9Qvpv5HiPEHmOE/pEe9MXOnTunzi98FwL9NMyHpKHNw3c0v0vw/UM+94mH+aKtqAP6ZrJ8pgV9ghCjlJf6Dm1NqEz6CiHTmO+jkF/qOaPfZYQQQgghhBBCZI1sE0D2339/j/k+ceJEN4hyEAcaIxdG9UT4wxdjy/Lly91IhvGBPxIxvPGHZtQAwx+v+0VimvPHOH+480c/B8YADF78wUkscsDgRRoMCaTPKvzRG72PPPDHOAfP5Y93DAgYIDBQY3RBuMA4CPyxHsAYEgxcAZ6NsSNaTgw7xOSnTigThoZA9erVvS4xPGBc5yBGOnWLESqzkH9iemNQCUaAAOf4o58Y1lEDZzC6pQdGVQymiEKUnf0CMNZgiELYwqjGMzFwB8MC8FwMXPzBjwE4q1CvGeUtQB+Npg0GFNqBA/GBvGO4QiwIB8ZC2iY9oy9GC/palBNOOMGNVEuXLo2f2RLKTax5DM70eWKdE1+deqQP0A7kB2Md50J+MwPlxFhEPwrQ54JRKatQvmh/hDAmGIOJ0M70Vwyx9AHqBjGCNkivv2KMYlwB8e0xBiIsMS4QVYKwEghCQSCMWdqT+YDxSf+lDwZIc+yxx8Y/JQfRgjZgTFD2AAZ3zgUQMZnr2HsmsX0wgNOGwVibEYhs1CcGumj/wygW+sPWEIyyQH/gqFevXvzM/wl1G/LBPgaIldG8sMcLeaF+0wOhi70qVq9e7fNMsjHKd0AU8kU6xgJjBmMj4zsYTAMY/TFcMr/Qlhg2ie/PgSETcYS+x5zEHjT0ef7FKByMoDsC5uZon4j2TVi4cKHnFUN3tI4RRDBCR4Uz6iVqFMVozEE9IZhG70cQp96TCZMBhBJEbUQHDL58lyAI892Q2LbkO2pQ553MS8OHD/fv/PBe6pw+Sv+Ifv9FoS8wfsgb35sYs+nfiKK8N/p9SH+graNQn6QJfZX5kv4xYsQI/8z3DAZzxiPjPhkzZ870uRExJtoveVd0bGcW+iltwfd/tB0QLhn7tHOAukycR6Mwl1K/iBqID+FZCGnsR0G9MqfxjL59+7ogzPcMRvV+/fr5debX6JwVhecC6aPfDcAcjQgaFa/SGqMZjf+0YP4P8JyQh2T9hd/5KBvjgN/vwu88LA5AyE3MfyLM+aHf8q5QJ5Q9kdCf6J98/9DH+H2EeYy9x+ifyb5/0oMxSL9gjCNeRfsG5WCMJwqFYeGFEEIIIYQQQojsJdsEEGAFIcIDf7DyRx/GCFZoJoNVm6z6ZBU5xk3uw7iIYWtrwHCBQZnVj6yOZdUxAkvt2rXjKbIP/jjGyMIftfwxzabErHrFSB68PLYG/qAPBiVWn0c9DvgDHgMyHh/t2rXzP5QRjSgfBtPgmZIZMDYEQ0YUPkePrEB6PA4w4i9btswmTZrk/QBjHtfCyt70jBbBQLgzCV48GMfCwYp/Nr3NyHiaWDbKg8EklD0R6oXxgdEWYz2rbzFMYujhPlY1My4wAmPoy2qb7EyoCza6xTDJSnGMt3gw0F/xsImuMo6C8Y/+zLyAAREDKWLa1pQfI10QZxLvzWilN4YrSLyPckWNVLQT80Gyfs29nM9svnkORunE/kddXH755ZnyWklGsvdnJk8YGaP54MDThT6bkaGO66ywZ1U6niDJ5qf08hDqlTRp5T/MF4xPjKWIr6yqxrjOPIphHBGNcYQ4EjwodhUoH/lObG++UxBFmAfSg/up38T7WaXPvJsoDkbBSwaRAO8mximLFcqVK+fzX0aE/o4oH30vB56Y9JG0PBAQC/CMYqU9/QIvUQzFCKZbA+VnTkFsY07BqwWRhPZPC34/SNavKFPwOssqzCeJdUE74smZXl7SgrZIbFfaCg+0ICAjuLBpOH0FkZPN3BExmDeZR5MRRKZkY4ryJ85jydLtKGhHPD3YwJw+g3hy7733unhN/6bfpEdaeU+vTIhLPXv29DkXYY7+xMKHbfn+TTZGaSfKkJaXkhBCCCGEEEKI7CVbBRD+4GcFHV4YrGpHgOAPyWQQHggjF2GwWIGKoZSQIFu7QhfhgXsJ8UBICla2ZsZQtzVg0EagwMiPAefVV191YWLYsGGpq9e3BlYoEvaKZxMugX8xjAcwzmDEw2A1evRo9wzgD2nCXiDIZAYMHBhLWLmeuHKf1aqII6wuZYVsVqHsGLpZtc/qcYwGIYwYBgBAHKHdo2AcZSUkhoG0oM4x3GwvqBcMqrznjjvu8NAViUd64XOoS8oWhVAr1GWip00UwqHQFqwSxgiJYZD0GCcZQ/QpxlHiKvj/ApSdVeH0VwyU9FeM1fRXwrAkA1GPkDGMAwza3IdhD3Et0TiXERglMTAjTCKiREkvPBBg/KcvI+JF+yueEYi7AVaN49GEgT0R7uX9mZ2DMBpjnCX8SrL+h6CwIyAfGPswLCfLx4033pjUqy8KIWMwXmLkY1U54ayyAvM58yFtlyieMNYwpLM6nT4RjIqs1uZdzDuMGQQEjKgYiWmLaLjCXQH6F4IDHmbJ6jk9wznfD5QdQYeQacnuT8vTirkGIzlhrRBdEUPwLmBVenSFflrwPcRcyZhM9l4M8mkJCbwDkZw5AK8cjNt4kuDtsDUw9k488UQ3htPOfO/gLZDedwliC30KT5UoiAOJIfaSQZ+MfhcxzzFmCD2WrD74XSezMO4oEws6WPCQ7Hkh5B9pKTtji76Pd9aFF17oXrR8lySDBSbch6E/EcrOuEnLe2RnwBhBUKOM/F7BohDEEITxtL5DtgUEFvojcxz9k9+z+P7BOyqrAkgYoyxgoN8na0u+Z4QQQgghhBBCbH+yVQBh9TIiCN4XGCP44zwtQwircglRgDGCFXIYcjBIICZsDfyhiaEBAz7GFYwU0b0m0gOjZlaM66THoEq+MUZgnKbsGOVCfPetgT+w+YMfIwTGD8JpYZwib4hKiEl4uJAO4y4rcFkNiTEqs/nHIMgKYQxGT8f3vADKRGx3VtEisoTV1VkBgyTGR4wTGCKj+1Zg1MEYjlGbegqQD0QwDG8Y/ekvpMUYFcQf8obhgzbdXtD/ENAwQGN0D0Zv/sXwgqEyGpM/Ee5DyCOvQLkwnGDITS/kUwhhhkhA24S07BeAoRAPEIQl+ld6hPdmF4kiVVahrgjvRR9jbNJfMerRX/mcKL4FMMJRFoQSVrBzH3nBEJXVMtKHMXqzgheDIO9knBBCBWEpPei3GGUxEAdjYTC8I+QEmL/oG/QZrvH88A6MdhhioyGo0oIxTTvT9xE+6U/As/BiYKUwIW+iZHebB5hnGI+UMxq+B68Y6pN9QKLCbDIYT9QhaXkeY4G9CzI7T2E85F2sZEfUDv2FeeGxxx7zeYv5gr7EuMFrDtGbsEqECwLCfHEN4zDjLBiOtweh3bMC8yFGXELthHmYcvIZwyjzYlowr1Aexgvpo/VD38YbMq19GviepX/ibcZ8Tf+l3xFSLK39iqIgnGDwZ9ECzwHKzjhD6O7du3dq/00EoZAxzbjh+592QXRmIcHWwvc8IiN9jP7Cwgf6RVpQbsYl83oQ15hjGGfROqMPB1EyeBvQTsxt0bHHXI3ARhmi3n7MOXxHs7Ajs9BfqV/mE/pGeA/tiqBIvvFywoO2QYMGLrpQ9wit9Bn2SqLsafVF7uE7lu+qMIZD29FvuE65s4Mw324t7J/F3MH45VmUkf5KHumvoc9nJ7yTPEe/f6h7+kqy94VxGyV8d/L7Ib9T0DcS5zDmeMZKRkK8EEIIIYQQQojsIVsFEFZCEqaBP/j44z8YoJJBfHyM2sQrx2DOijtCYvFHLn8gbs0fzhiEMBDwXAxvGYUXwOiIpwNGMwy10Y1U0wPjHMYGjCVswkyYBMJ4EZKC+PkYIJL9YZwVQvxvVsLj3YHRhpWErA4n1jdGQDwVWK1IudPytEkGRmiMbxiqCEeE4Qjjym233ebtl1bYsozAsEIbYkTAcMoq8KghitBGGN94/oABA3wFJCuRMbSyihljE4ZXVrGyyp4V7/QNNgxlNeb2MHhECWFnqBf6I++mXghxhmiUXh3T3oR4wkiNAEiYMjaEpwwIWmnBmMGLB4MXhqewchnPGYyFGFPoB+mBAZPNnukTiZuqZhXaC7GFMiA6hFBQWQXvAYyS9F/GBnkjjjp1yryAOJIMRADGV6hH+gj9JazWzuq44l7qlzYlHxgjCV2XkQEfCHsWDKoIVNxPGKpoP8RAxnjEgwkBlnQYt9jkmXHAauX0PICi0L+YtxA/CXXD2KbO8KLA4B1dJc97EUgRRJlvsxPGIH0Z4YcQPrQBG263bdvWvevwTMiskZQ5C8MqhlzqJhiSMwPzKX2FeYPxSH9gPxjmA9oE43KA+sYYj9cURmDAyE49YdRnFfn2WtmOFxDiC307K6vS8f5ijwP6WfgeoZ/SZzD00m/Tg3rgO4776Zv0F+YqnoG3Wlrff8xHGHeZ9+lr1Cv7HJAHxPyMvn/pp7QDHgf0D8rN/M13CuOA7xAM1Mngu4dFAtHvMMZU8J5LSzhJD9qYMY0oQN+lTtOD732+fxg/9DH6J3VG+aMLNhhzbMJOfvkeCN8HeJlE64e5DrGf71LCetEOlC+MW74HMwu/L/H9R5+iPvlOpl8wH/A7CmWjX9P3EVbxlmNsUJd4GSCI8LtJWmIfohN1zncT33fMVfwOxvc2MMb5TtpWMP7THuQvrXBcGcH3EGWhr1G31ANlZE5EBMFbMruh3vgODN8/zFnMNQhltHn4/uE7ir7Cgg4EGhbEcB+CHv2Ec8x1t956q7cl7Ue+wxxGm9GW1FN6sF8N45yFEEIIIYQQQgghtp5sFUAAwwt/uGIgS29DUYwO/AFIyAFiLuMxwB96GCIQIjAeZhUMXBjUMbbhxRA1vieDP2LZeJ30GIAy633Ce0hPXH7+0MUAhYGezWjJP4Z8yrMtYITgj2aMNdQPn/GqYVU0hiuMK9QheSD8VkYeAlEwyGII7tWrl69mxWiDsZt/+eMdg/rWQqgI6jXZyneMCxhxMGpggOL9GKIxbGDADO2FgQADEl4vlJMVrxhkMaZuT4i7Tj1gRBwzZkxqvWCQxKsovZX8tA/5xmMA0QODCaFI6F/pgcGL1aaUDdEjGJZ5F+2EQMcK4/Qgn4Qvw4DHyt5tgffRn/E8oi9HPQCyAkYf8kK70k9pR4x0jE/C7aQVYo0N6DHKYrSmPrmXVbTcixiEQSissM0MCKqMl7DxLIIMecNgmxEYNlnlzjPoq+QF7wKMrVEwHtJPMIhh2OLAk4u+gDEzo3koQB+g7IxBDPm0J8ZJRADaIyoaUZ+IXaSJeqRkF5QJsQODMkZf6o0+RtvRpxnjmYV8E+YJDzPmm8yK27QTdcEKf8Yf/YGwg8EIGg0thmGXlfN4PjCOgTGJcEleERvSEuO3Fb4LGKu0O30ts2AspU/RhogJjDtCQiEgYDjOSDhDJGGMIUjxHPKB1xhthfdRWmOMNqVf850R+ivedRjueRYLAtITm/n+4zuJuRzBn/fSJowTvCCYr/jeSgbjG2M2+eY+0iPsIbBxP94sWwNCBsZpnpUZoQuRjDkFry36Fd4vwVgdhb7PPMh3L/llk/cHH3xwi3cwbsk/xnL6J+n4vQYxl++20B8zC/MOv4sggJBH+gX1Qj743uT3C/o2xvQwVzMf8H76OeMsvf1fEHVoa9oOcZHvVrw3GZsIC2m1XVZgHsOrhH6COL81ML4pU5s2bbw+KCvzNiHOGGfb4/cBvuvpy8y/9Avqie9l2pH+hRjG9w99FbEI4Y69QhA+w+8A9G36OPMzQhWfaRd+5+I69cF8iBCVURl4Bn0J7yQhhBBCCCGEEFtPrk6dOiW1RrHimj+201u9DsGYFf2jOavnAuEa56M/Q/Q+SOs8RgGMZoQPyewGk9F88Lzo+6Mkno/eB+FaNF1Ik/i8xPNZTRdITJ+MtJ4N0eeldT0z7wjguYHwhQGAIxmZLUNi3hLLkfg5PdIqR3rnAxndh9EQAxUrXhF3ApnJVyBZWZKdg/TSAuej+YuS1vlEou9I9j5IPJ8sXTgXyMy7IXpfWs/nc7LnJTufLB9p3Z9I9N5wX/g5SrJ3ZMS2PCutewPpPTut921NPhLJzHszkyZKNB9p5SHZM9N6TzIS027NvUD6tO7N6Hwgej2jfKR3b3okuy/xXTvi3dF3ZfTetM4TSgjvPURHBMPMEs0Hq/gRAMKeE9F3JOY3o/wFkl1PPAfJzmf0rEBm0yWSmbxCsvOZeUf0/vSeBeF8snThXJSM3p/e+zLKA0TfGc6nly6z5wLRa5DsnkB614QQQgghhBBCZI5t9gDhj7LEP8yyei7xWuLP0c+BxPOsYCVUFKvliA2fFS+G8KzwvOhzoySej94XvZb4c/RzINk9WUmXeD490kub0bPSOp/ImjVr/GCFJive8cBJi+g703t+YprE9Imf0yOtdOmdT+/5yc5H70nrvrRIdk9az0kvbTifeD2Q1vlEEp+V7L7E88nShXPJrqVHsnuSfU5GsvPh3nCEc5kh2X3J7o2mS3Y9GWmljT4n2XVI7xqkdT2tc+mdT+t6MtJKGz2XmTRRQvq0rkOy6xndEyUx7dbcG9KndW9G55NdT3YuSvS+9NIlkuy+6M+Q+DmRcD2jdIkkuyfx5+jnQOJ5QmYRYglPBoT3qACdGcLzkr0rSmK6tO6JpkvrejLSShs90iKz6RLJ6L70zmeG6P3pPSt6Plm6cC56ZERa6dI6l3g+nIueTy9dlPTOJbsGaZ2H9K4JIYQQQgghhMgc2R4Ca2dAaAKMH+wrQkgCwmxkJUSL2HYI6VChQoXUcEds8CmEEEJsL1q3bu0h1vD8ILweYcWEEEIIIYQQQgghouSpW7fuLfGft4CVlcQiz8reEjsLVscRz5rY5oSuYE8FsWNh7wriVROvm/0Stle8/V0R4oJTfrxeovsSCCGE2H6w+GHVqlW+twLfPduyUp5nscfQYYcd5vsOadW9EEIIIYQQQgiRM9jmPUCEEEIIIYQQQgghhBBCCCF2NXJECCwhhBBCCCGEEEIIIYQQQogo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jmwSQhQsX2mmnnWYnnXTSv44777zTli1bFk+5fXj//fdtyZIl8U85i7///ttuvPFGe/jhhy0Wi8XPCiGEEEIIIYQQQgghhBAiM2yTALJ69WobP368ffLJJ/b111+nHpMnT7b+/ftbo0aNtptA8dhjj1nHjh1t5cqV8TM5iw0bNthXX31ls2bNkgAihBBCCCGEEEIIIYQQQmSRbAmB1aFDB/vll19Sj++//96GDh1qv/32m/Xu3TueKntBIPjnn3/in4QQQgghhBBCCCGEEEIIIf7PdtkDpEiRInbKKafYoYceau+++2787GbWrFnj3hvHH3+81a1b17p3727ffPNN/Or/eeedd+zMM8/0NOedd569/PLLqYLHoEGD7I477rCff/7Zr3Xt2tXPJ/Lrr7/6M3hWv379/Fk9e/aMXzX3sGjTpo2fJ79jx461devWxa9uhs+jR4+2Zs2auUfLwIEDXeDhntmzZ8dTmYf7uvvuu+2EE07wayeeeKI988wzLtQEEIW6dOlib7zxhjVp0sROP/10mzlzpl/D0+Oqq67yezt16uTvSMbIkSOtadOmVq9ePWvXrp19+umntmnTpvhVIYQQQgghhBBCCCGEEELAdhFAMMgvWrTIw1+xH0jgzz//dAEAr5C//vrLKlWq5GIA4sJbb73loZ64995773VhY+nSpVazZk0XA1q1apW6H0bx4sX92HPPPa1ixYpWtmzZ+Bu2ZP369TZ9+nQXWRAxSpQoYXny5LGNGze6GIEIMWnSJKtcubLn7ZJLLrG+ffv6fUBeSNe5c2cXU3jnQw895KIKYb4oA8yZM8efRb7z589vBx98sJe/ffv2LrwEFi9ebC+88IKfL1SokAs6RYsWte+++87FkDFjxvg7vv32Wy//ggUL4ndu9ni5+uqrPezXXnvtZTVq1LAvvvjCBZdXX301nkoIIYQQQgghhBBCCCGEEJCrU6dOSTeYWL58uQ0YMCBNcQEQF/BEOOSQQ9wrIbB27VoXFjDu461Rrlw5P//II4/4xt6cu/DCCy1XrlwuclxxxRX2+++/22uvvebiw6mnnuriBp4b+fLl8w3BSTNjxgz78ssvLXfu3C6G4AXy5ptvWvXq1f35iSDANGzY0IWMjz/+2MqUKeN5Y/P2k08+2Y455hgXLQ488ED39Ljnnnvstttus1GjRtkZZ5zhAgPiTK9evdxzhDzNnTvXxZiJEye6Bwllpzy333675+Xoo4/2d+MR0rx5c88DAg7CyPXXX+97ozz11FPWunVrL+see+zhHh/so/L0009bnTp1XBh58sknXfC4/PLL3euEukbswFOFsiOC4AFDOUqXLu11J4QQQgghhBBCCCGEEEKIzWSLBwiiBIb9cCAIEJoJrwmElACGfDw68ApB/AA8Hq699loXG6ZNm+aCAEIDYscHH3zgYkDevHldqCAMFuJHVjnttNNcJIB99tnHxYsff/zRBQnED0BQOP/88+2AAw5wrw9AhOA658kT4C3Sp08f/xnIDx4diCFB/ADuK1asmHuJIIYEDjroIGvcuLH/zDOpB4SPiy66yMUU2Hvvva1FixZWu3Zt/wzUAe9CWCJkGKIOdYfwgbAkhBBCCCGEEEIIIYQQQoj/ky0CCHtXYJAPx8qVK+355593DwX2+sALAvgXoQDPiPr166cehJgiLBViCfuH4GFBiKizzjrLvTvw/kC0QATYGhA9oqxYscLz2bZt2y3yQdgpxAq8UgCvDDxQChYs6J8DeL0EEDDIK6IFeWTfj5tuuskFDEQg4F0BhJYg/sC8efNcJKlWrZqLPwHKWqFChfgnsypVqrjQwsby5JUwWwhHP/zwg+dRCCGEEEIIIYQQQgghhBD/J9v2AMGoHw4EA8QLPCcw7r/44ovxVOaCBob8Sy+9NPXo1q2bb4wePB7Y3Jt9LQj1hLcIXg88jyO6L8a2gIcGe35E84EQg/fHLbfc4mlWr17t/6YH4sbrr7/u+4KQPzYpR2A58sgjtxAw0iJskh4VRQBvD0SVKAgr1MvgwYPtqKOOsldeecU3W6cceNsIIYQQQgghhBBCCCGEEGIz22UTdMCAX7hwYTfs//LLL35u3333dQ8PPC0QORKPsN8IoaFq1aplbdq08dBX7777roerItQWe3lsK3iE4G3CXiPJ8oGQAYS0QsBJFELYByTAteHDh7vXCHl77rnn7K677vL9O0qWLBlPlTZsBF+gQAF/ZhBDgP1BgidKAO8RvE/YCP3BBx/09yEQvf/++75xuhBCCCGEEEIIIYQQQgghNrPdBBD22CCEFDRq1Mj/JZQVIgahoTDwA5uS49FQsWJF++677zykExuXX3PNNb75OWLFfvvtZ1WrVvWwUNFwVrFYzENnZZW6deu6OMN+JX/88Yefw5ODTdfxDAkeIITIwrOCcoT3EIIK8SHA+TVr1vjeIQgeiDzkkVBfbH6eEXny5HFPmRdeeME3ZweEEPZDiYo948eP9zBZ9913n18n7BWbzCMU8YywR4kQQgghhBBCCCGEEEIIIcxyderUKRb/eQvwkBgwYECqV0Yypk+f7h4JGP7ZkyIKQsasWbMs5fn+HMI54QnC/h7chyhSrlw5N/QjipAubC6O98RTTz1lTZs2dQM/e4q8+eabVqJECQ/7hBcJm3+zzwbeJKTjuYmw5whiyjnnnGN33nlnapgpRBdEDoSXBg0aeBnwtvjwww+tTJkyvik55UakwfOEfT14DvmdMGGCLV682ENxIXLUqFHDrrzySnviiSfcG6NOnTq+rwdlx3uEtNxDOp41ZswY99jgPQHqgzwi8DRp0sRFGUQiyk252DweT5MLLrjA9xlhU3fyx7PHjRtnxx57rNdX/vz5/T48UIYNG5YpDxQhhBBCCCGEEEIIIYQQIieSp27dupvdHRLA+wJhAU+JtPj9999t9OjRbpxH8Ige7PVxxx13WIcOHVK9NjDQN2vWzIUIxAYOrvXs2dPT4dXARuC8t1ixYvbZZ5/Z22+/bXPmzPE9OjDs4/UA7K+BAMD+G1OmTPH9OxL5888/fTN2xBmEhSCA8A5EA0Jcff755y6uIFq0bNnSBg0aZKVKlfJ0eFYgjuBx8dZbb9nUqVPthBNOsNatW9tLL73keS5durQdccQR/kzyitix//77u9hxyCGHeBnwOKE+uBbeE91YHa8T8kO9kV/2EGFjeQQf6oyN5KknRBJCi73xxhv20UcfuVDSu3dvu/nmmz0dTJ482QWnyy67zPMhhBBCCCGEEEIIIYQQQuyObJMHSE5n9uzZtmjRIhdBCG0VwNviuuuucxGiSpUq8bO7BoTo6tq1q4f3Kl++fPysEEIIIYQQQgghhBBCCLF7sd32AMkJEJrqwgsvtLFjx6buATJ//nzfmP3www93z41djW+++cb3CtkV8yaEEEIIIYQQQgghhBBC7CjkAZIObIzOfhuEriLkFmGo2NicUF3333+/nXrqqfGUuw7kmc3hCd8lhBBCCCGEEEIIIYQQQuyuSADJgDVr1th7773n+4wAYaWOO+44O+igg/yzEEIIIYQQQgghhBBCCCF2PSSACCGEEEIIIYQQQgghhBAix6E9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zbJIC88cYbVqtWLatWrVqaR9u2beOps5fjjz/eTj/9dFu+fHn8zM5h6dKl1rRp06RlP+mkk2zIkCH2xx9/xFMLIYQQQgghhBBCCCGEEGJHsE0CSJ48eSxfvnyWP3/+fx2rV6+22bNn259//hlPnb3Mnz/fFixYYBs3boyf2Tls2LDB87J48eJ/1cGPP/5o1157rYtAEkGEEEIIIYQQQgghhBBCiB3HNgkgeDhMnDjRpkyZssUxcuRIK1mypB166KF2ww03xFPnbGrXrm2TJ0/eoh4+/vhju/rqq+3NN9+0d955x2KxWDy1EEIIIYQQQgghhBBCCCG2J9m+B8iyZcusXbt2NmfOHOvbt68dcsgh8SubvSVGjBhhNWvWtDJlytjZZ59tn3/+efzqZnr16mVXXnmlCwinnXaalSpVys455xybMWNGPMWWkO6ss87ydA0bNrT3338/fuX/jB8/3lq1amXly5f3dKeccoqLE5s2bfLrM2fO9JBV5O3ZZ5+1evXqWaVKlbwcCxcu9DRbwwEHHOBlWbdunZczvG/JkiV24403et2Qn4MPPtiGDh1q69ev9+uB77//3i6++GIrXbq0i02UrU+fPta5c2f7+++/46k2h+Hq3r27VahQwY/evXvbqlWr4leFEEIIIYQQQgghhBBCiN2PbBVAMMrfcccd9vXXX1u3bt2sefPmlitXLr+GQZ5QUD169LCqVavaeeedZytWrLDGjRvbAw88kBrKinMY+tnfAxA35s2b52LJF1984ecCnMfwv88++9i5557r955xxhnucQE88+GHH/ZrP/30kz+L64SsOvnkk+2bb77xdAgPXCfvAwcOtLp169rRRx9t48aNsxYtWrhgsbWsXbvW/yVUGHUxbdo0a9SokY0ePdrfgcBRrFgx69mzp5clMH36dM/v1KlTPc8FCxb0OkOgIZxW8Cb56KOP/DmUmTKdeuqpNmbMGKtTp4599913nkYIIYQQQgghhBBCCCGE2N3IVgFk+PDh9thjj9kVV1zhnhx77rln/IrZfffdZ2PHjrW77rrLjf8IDS+99JJddNFFduedd25hrP/222/d0wFDPuLIK6+8YiVKlHCBIHhRwN577239+vWzZ555xp8/atQoFz1efvllFzXYh4TQU4gnr732mg0aNMg9LZ588kkrUqSIvfDCC/EnbfZO4Rx5e/DBBz3N7bffbrNmzUrT+yQ9/vnnH/vqq6+sU6dOLl7gdYJo8eGHH7qAQX4QZyg7+UV0QdxYuXKl33/55Zdb0aJF7dVXX/X8cO2JJ57wfUUCv//+u3vZUM/ULXU1ePBge/755+2vv/6ya665ZgtPESGEEEIIIYQQQgghhBBidyFbBBAM+3ggIFoQqonwTgUKFIhfNRciCEO1xx57uJcCYgOGeQSMNm3aeNis4I0BhJ9q2bKl5c2b1z8fdNBB/txJkyb5xuoBwkcde+yxvhk7EEoqd+7ctnz5chcgChUqZE8//bQ99NBDvik57yUcVeHChT1/hL6KcuSRR3oIKeCZhx12mK1ZsyZTG5gT4mq//fZzEYUDr44mTZq44IEAw34oPBNxCA8UvGAQaxBqqAfyRN6oCwQgPEAoc7ly5fz5e+21l4soPDPwww8/uECDp0jZsmXd24Ry82zSUT48W4QQQgghhBBCCCGEEEKI3Y1tFkAQP9j8m5BXCBWIHwgBUYLwgBBywgknuNAQjksvvdRFgBAqCo455hgPaxUgdFTFihVdxGBfjADnETwCIdxWCA/FZ0SGTz/91D1T2JCdMFyEtUKEiHqTAGGqEGkC3B+elRGUmT1LwkEIL/b/eP31123YsGGpghDPX7BggXutEHILDxHSf/DBB36d97F/CuViD5FQJuBc9erV4582e5lQr0899ZQdddRRqXVKSKw33njD6z1ar0IIIYQQQgghhBBCCCHE7sI2CyCIGoS7YiPuxx9/3GrVqhW/8m/Y9JtwTtGDsE5sSB72/MiIfffdN/5TxhAG6uabb3bBAy+QP//80wUC9ttgY/HsBK8LhAg8TsJx6623+h4neHgAggtht9iThDojtBYeJ+3bt/c9OwIIG5kVXuCqq676V70SOuvFF1904UgIIYQQQgghhBBCCCGE2N3YJgEEQz1hryZOnOhCBl4IUY+MAHtU4NFByCbCVDVs2DD1YO8LjPSEgAoQ1olnB4JXBGGzSpYsGT+bMYgy7LOBQDBhwgTfH6NLly5Wv379LfYn2VEQTou9PPDMYKN4RJJrr73WzjnnHA/XFSBcFmLJwoULtxBCOEdorAB1irhCiK4GDRpsUa/VqlWz8uXLb+FJI4QQQgghhBBCCCGEEELsLmy1AIJAcffdd7vXR48ePXx/imi4piiEf2LvD8IxsVk5nhmwatUqu+mmm6x27dq+YXjgyy+/dOGC8E6AIMIm3+x1wf4gmQXxgPBawB4ahJ/CC4TN1REXdjQhP+SF/UDID/++9957NnXq1Hgqsxo1avjeJuyrEjaHR/wZMWKEffLJJ/4Z2B+EkFi0Ac8g3BfvYO8P9gDB82XFihXx1EIIIYQQQgghhBBCCCHE7sNWCyCLFi2ykSNHuhCCYb5evXoe/irxYCNx6Nixo4e5GjhwoDVv3tz3/mjatKndf//9dvHFF28RAoq9OAgfdeKJJ/o10iOa9O3bN6mHSVrgVXH44YfboEGDXDxp3bq17y9CvosWLeoCzI6EclEn7AHCXigdOnTwEFldu3b1PUQoW/B8oV4QNBCWLrroIt8npHfv3nbggQf6dcBrpl+/fv4zaSgfm8qzeTrtg7iUuB+LEEIIIYQQQgghhBBCCLE7sNUCCMZ6PBDwVggbfCcjhHBi7w5CPrEZOWGbJk2a5CLEk08+6Z4k0VBNVapUcY+GUqVK2bRp0+zCCy/0PS2iG4CTpnLlyltsWg7kh83YyV94PntusOk5IbgQQt566y0XFPCqIHwU7yY0V7FixeJP2UzevHmtZs2aVrBgwfiZf8P7yQt7eWQEaa+//nq75557vA4Iy0WYKvYOQfDhXeQT8HQh7wgl3377rRUpUsS9YEiP1wjeNhxseE4dsZn63LlzPUQW3jZs/I4XSFpeOUIIIYQQQgghhBBCCCFETiZXp06dku62vXz5chswYICVLVs2fmbHcMUVV3gILEI9pSes5HRuueUWO/74432/kuD1gmCDwNOyZUvf3H1n7GMihBBCCCGEEEIIIYQQQvwX2GoPELF9GTVqlG8w/8svv/hnxA/2T2FPDzY5l/ghhBBCCCGEEEIIIYQQQqSNBJBdlEcffdR+/fVXO/TQQ+3II4/08F8PPfSQnXfeeb6PiRBCCCGEEEIIIYQQQggh0maXC4E1efJk+/333z38U+L+HrsT7J3y008/2cyZM93rgw3U2f+jatWq8v4QQgghhBBCCCGEEEIIITJglxNAhBBCCCGEEEIIIYQQQgghthWFwBJ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PkPcFP/B+3G2x6wFStWxc8IIYQQQgghhBBCCCGEECI9JID8B1iwcLHNX7jI1m/YGD8jhBBCCCGEEEIIIYQQQoj0kAAihBBCCCGEEEIIIYQQQogchwQQIYQQQgghhBBCCCGEEELkOCSACCGEEEIIIYQQQgghhBAixyEBRAghhBBCCCGEEEIIIYQQOQ4JIEIIIYQQQgghhBBCCCGEyHFIABFCCCGEEEIIIYQQQgghRI5DAogQQgghhBBCCCGEEEIIIXIcEkCEEEIIIYQQQgghhBBCCJHjkAAihBBCCCGEEEIIIYQQQogchwQQIYQQQgghhBBCCCGEEELkOHJ16tQpFv95C5YvX24DBgywsmXLxs9kTCzlSevXr7ONGzfGz+w65MqVKyV/SYu6E8lle+21p+XJkyf+OTmtLu9jmzZtssEDetkBRYvEzwohhBBCCCGEEEIIIYQQIi2yVQD566+/7ekRz9gvv/xquXPn3iUEB4SPTZs22j///GN58+aNn935kK+//vrLmjU7yRo2qB8/mxwJIEIIIYQQQgghhBBCCCFE1shWAeSPP/6w224fYKed2tz2P6Co2S7gcIHQMHfOXHvl1XHWscPllj9//viVnUsstsmef+ElK1OmjF3Wvl38bHIkgAiRvSDOTpgwwe6//3777rvvrEiRIta3b19r3Lixzxk7mkWLFtmgQYPs448/tvXr11urVq2sS5cuts8++8RTCCGEEEIIIYQQQgghskq2CyD3DBxs3a/sbAcccGD87M5n+rff2uOPP2V9b7nRChYsGD+7c0HQGD78Udtzzz3t0kvbxs8mJyMBpFChQvbnn3/GP23JI488Yu3apS+wZJaxY8da27ZtrUSJEjZjxoz42Z3D33//bRdffLHnKUC+zj77bLv22mutVKlSO8WQnRnWrl3r+bzzzjutVq1a8bOZ45tvvrEzzzzTfvrpp/iZLdnZ4ee++uorO/LII+2MM86wJ554wvbdd9/4lV2LL774wpo2bep95MADN89Vd911l7dLZvpNgwYN7PPPP49/+j8//PCDlS5dOv4pc8ybN8+OP/54W7Jkifdh5oQTTjjBBg4caPny5Yun2jVAOFq9erV71BUuXNjzmhbnnXeefZsy97755ptZ+h7Jbn777Tdr3ry5zZw50/vkueeeG78ihBBCCCGEEEIIIXI62b4JOgaydes3xD/tGmxYv9E2btxkmzbtAi4pcainDRuyp546depk3bt3Tz0w8O29995WoEABFwKyC/KMEMOxKxDycsEFF3i569SpYw8++KB169bN1qxZE0+1a0K+qc+swj2IHBjGL7300i3anWNXYFfqI2lxww03+PjD6wOvi48++shOO+20TItmGPc7duzoHlyU9aKLLvL6Z8xllaefftrFD7xP3n33Xc/P7bffvsuJH4B3ygMPPOAC1/fffx8/m5xVq1a5ULmzRbk5c+bY/PnzfU744IMPvAxCCCGEEEIIIYQQYvcg2wUQseO55ZZbrH///n7cdtttVrVqVTfyHXXUUVa/fvr7i+QEOnTo4GV/5plnrHbt2vbaa6+5J0JOBk+mXr16pbZ7OETmmDZtmntOITogEuK1sddee8WvZgzix80332yVK1f2z507d/b655lZZcGCBS7G1KtXz6pUqWIlS5a0/fbbL3511wIBDjEB7xf2MEqP0aNHu6fNzvT+IL94q+HRyM94pOCpKIQQQgghhBBCCCF2DySA5ADw9gjHjz/+aCNGjHAD+d133526In3dunX28ssvbxH256qrrvLwOxgGf/31VxdLuNajRw+/H2Mu4aRWrFjhzwiwqhtjb7FixTzE0fXXX5+ahtXer7/+uocIIj/sYdCyZUubOnWqXwdCV+2xxx52xx13WIsWLXylO0bSRx99dKu8YgjDw7vIM2VA/MGoTLmmTJniHjEYlCnbscceay+99NIWq8AnT57saTCAs6L/yiuv9LKzyj+A0RejN3nlXaeeeqq9/fbbO211O2Uhv6HdwxF47733PA37SGCop735TN0HCAl0ySWX+HMoF22B90EoE//ynNNPP93vpQ4Jp0ZbUrfw888/uwcSdY+IQBuGa4GlS5farbfemhqW7LDDDrMxY8Z4GCWM6HjwcB7xjj162rRp4yGLyBMePZkFT4x33nnHGjZsaLlz57aiRYt6HycsVQBRkHfR33/55Rc7/PDD/TP9ddmyZfFUGUOfo964N3ym/sNnysLnU045xbp27er9af/993ePE0KgAeUkPeOVOsPrg8+MWcoB9NMXX3zRxRGuESIL4Wvx4sV+HSgHdco+Joz5Y445xstfvnx5r/uHHnrI72W/E/KApwvvJn/XXXddqscObX/iiSd6G5CevH/yySep3jzUJW3y2GOP+ecjjjjC03FMnz7dz9Ge4Rz5ob6j9Q+U/6mnnrJDDz3U0zHm6B+0CdCnKlWq5PVAP6levbrlyZPH567Zs2f/q3+lB3kfP368z0N4rZBP9luJwrzYpEkTb0PS0fcI2xXmCPI7dOhQ7yvUK+VibkDcCWOFvvz888+n7iHD3MjcSdlDfmfNmuVeQpSXNMx5lJv2C3z55Ze+/wvvIE3NmjV9TEVDHFKG888/3/PKgfcRofECvI+5lfuZpwlbmDdvXj/wNhJCCCGEEEIIIYTYnZAAksPAOEo4HQxfhxxySPyseYgfQiaxd8SNN97o+0hgXMY4Tkz/KJ999pkbzlmJft9999moUaNSjaCAoRLjOaveK1So4HsnEFsf2FgagxwG2quvvtquuOIKNyaytwKx+AMYDjGkYqTFGIuA0rNnTzcqbgthdTcGZ/JJOV599VU755xzXKjB+Hn55ZeneoggbGAgRLTBqEgdIWwQvifA6nHEAQyc7du393xS/gsvvNDLuzNAKEK8wqgajpUrV8av/h8MnpQHLxnKT7sDbUGZuEbIMIz0n376qRtfgzEbL4nWrVu74MG9lJe+QLtjWCcPw4YN831mypUr52lpv6iBmjxh9O3Xr597JvXu3dv7G/3ijTfeiKfaDOXBcIwggPEbQzz7ECX2z7TAgE/+Eb+uueYaF0IwXNO/gnGd9sPojCGf5yNq8Zl253N2Qj1QH9QT9YtIhLcWnhFAW/DuIAQ0atTIPxOei3EB9MvLLrvMxRnECvaMYbN02iDa3ryLPhsM9byHvh8NyUVeMKjjIYWIydgdMmSI1w0bwSOOIQYyPvr06WNff/21j2VEVTjppJPspptucuEDEL7ILwdiEyAihHP8nAxEDeqDdqU/IATQP3h2NHQdP9O/GJcIC4hxCDyIuZmFOqIOyTtCLPMD3iuhjzIP0D+YF6hfxgn1hCj34YcfehrGCGOeexCwmjVr5nMK9zF/cJ46pW9Rl8yviEz33nuvi1qIQpSVMYQIRftQPwiGPI+9gJgPqWeegSCDwEIaoI8+/PDD/jNjk7kUgYw+y8E4oi8R6isR+gplpmwIMtHvBCGEEEIIIYQQQojdAjZBT3ZccMEFsYULF8aywvLly2O9+9wYW7R4cfzMlmzatCm2bt26+LE+fmz+vHHjxtj69Rv85yjc888///h12LBhc5rEI1xPxldffRPr2u3q2B9/rIif2flQjvvvfzD26KOPx8+kzcWX9Y5ddGmv2C+/Lo+f+TfU0zPPPBPbc889YyeeeGLs119/jV/ZzNlnn43FL/bBBx/EVq5c6W3VsGHDWKlSpWLz5s2L/fLLL7FjjjnG03zxxRdep1999ZV/btq0aWzt2rWxl156KVawYMFYhQoV/P7169fHXn31VU/DO2Hu3LmxN998MzZx4sTYihUrYj/++GOsUaNGnobnQcuWLf3zsGHD/LkcDRo0iO2zzz6xxx57zNNkxF9//RU788wzU5/z4Ycfxh544IHY3nvvHStfvnxs6dKlsVWrVsXee++92Ouvv57S9n94uXv06OH3jBgxwuvsqaeeiuXPnz9Wq1at2OKUfku5eR5pWrRo4e+6++67Y7lz54516dLF65Vy3XLLLbG99tor1r17d0+TFf7+++/YSSedFJs6dWr8TOahDkuXLu35KVCggLdHOF577bV4qlhs/PjxXoaqVavGfv/999RxQpsB+ef67bff7tcpU9euXb0N7r33Xk/Ttm1bT/Piiy/6derwjDPOiBUuXDj22Wefxf7888/YUUcdFcuVK1ds2rRp/vxPPvnE83bWWWd5/c+YMSNWpkwZr2PmE9K8//77fk/z5s1jq1evjp1//vn+Hs7T1/LkyeM/161bN1aoUCHvn5nhkksu8efSpswZP//8c6xKlSqe37ffftvTUH6O/fffP3bggQfGJk2a5J8Zj1mFOjnhhBM875MnT46f3Uy/fv18LJ522mleRspNXZP28ssv9zS8k3dfdNFFnu/rr78+NX/0TaAeuTZu3DgvE+OpWLFifoR3Llu2LHbIIYd4fxw4cKCPJ57BO3nO0KFD/b1jx46N3Xrrrf4zY5T+zM9ffvllbNGiRV5H1Dvl4rj44ov9OueA/NLm7dq18/OM8cT8QjiXN2/eWLly5f7VfswV9JGPPvrI88h1+nLlypVj33//fWzJkiWxihUr+jt++uknT8N7+VynTh3/ObM8//zzft+gQYN8fNMPmzVr5vmDMWPGeP1eddVVXmbGJvNo//79fR4Exj/PYF5g3lmzZk1s8ODBsXvuucfbg/zRl0nDuAjzK2OjbNmy/l7a6Oijj/Zy81zaiDn3tttuiz3xxBP+/TVlypRY8eLFvezUCWkYP6QZPXq056Vv374+Ptq3b+/9iqNVq1b+bq4BbUH+OdekSRPPL+Uln+l9TwohhBBCCCGEEELkRHaoB8i3331nXbpeaR06drOOnbpap85dU/7tZp27XGkvvPiS3X33QOt/x51brGyePv1bu7J7Dxs37nVfJTtq1Gi/h/vD0blrd5s8aUr8jt0TViLjzUGYE0I4hRXZAVY9A6Fe8I4gnBHhbfDUYDV4FJ7B6u0aNWpY8eLF3Vsgpa/Er25e5U2IFsJYsWIfNsRDVxGiZ+HChb46/IADDrCDDjrIvU8g+gzgOmF4OAhxw/XENJmBVdusEGeFM3sosKKa8lMOVl+z6hoPBco9cOBAvye8B2+Z9evXe1nxeKFsiXWHZwHp2fyZPBcuXNhX2K9bt849QXYG1BllZjV6OAhzlchxxx3nngeUi4M2A1bTA6vSCYtEmaintWvXevtBWAGP9wzXafNXXnnFvXVYVU6bz5s3z8MVVatWzZ+PZ0UUwvvgdYR3Ayv9SYMXAz+zIXW0vbmWO/fmKYmfc+XaHE4qs32CvNH/WGFPeCr6LqGjWH3P+ADKH+qA59Pv+My/2wO8SvDCoDy0GWyKe1OFd4cyh88coex4L1SsWNFDXFEmwicdeeSRPiYJFRWF/o53Bu/hGdE6hGg5oz+TH/oAz8QLgzqkvdlTJ1yHkL/wzGT5hWTnorDR+8EHH+zeCOQRTxTyTb+jX0UJYzJ459AXMtsf6J+Ej6I+GBshtNZbb72V2scZH4T6wrsLTxu8NngXoeGoZyDcHd5EeGvgeYOXDfMMHiC0B99LhNoDQvCF+RVPEkJgMaYYO3hucB9eG9Qz72Tc4plCH8BDilB81Ddp8B5h3uYc3lpAOC/q4+ijj/Z+xUF/p4zMU4mQd8Yk7cF9oa8JIYQQQgghhBBC7C7sUGvIvgUKWPVq1azmwdXdGDV3zlyrWKG81ahezYoULmxff/2NTZ06bYv9GVasXGUTJ37pRlQMX/PnL7SZM2e50axWrZpWs+bBfn+hwlnffDinQH0NHz7cjW0Y5Y4//vj4lf+DsR4DKeGqCGsVPTAUpwXGvbQMmckgvA17iARjKmIEhr3tCaG83n//fTcOEpoGQyPGWYychK7B2E9IG8pKKJwoGEnpV8E4nQzqjjrAEJlYd4Sn2RlgYMUQ+9xzz6UedevWjV/NGIyy1BEhdxLLRP0B+xpQLwhriWkwYAN9jz6SWaN0gPRZ6VdbS1bz9V8glCk76w8xCuGUTcL5lzbGyL6jCCJLdpYJcQ4RgjFOCChEhLlz5/o15glA+EHoIewaIh1hvwgBxn4hYd8i5i/Eiscff9z3IyHkFKHB2A+H7zHaI8yv99xzz7/GCu9AfCDU3Lhx4zzEGXlCcOQ9iDSUH+GF+8eOHeuh3Ai9R2gwRAzEvbTYHv1BCCGEEEIIIYQQIqewQwUQVn137drZunXrbDVqVLfSB5Wx9pe183OHH17HjUBuzIkYcnKn/My5XLk3n8ud8u8BBxS1y9q3sy6dO1rXLp38qFKlsl/fHcELAWM4q4zZ+wBDGAY5DozTgHEPTw9WQmO4Y7UzBkG8CLgvChvuYvxmDwhi2uP1kNmVw8SoxyiOEZ09QDAUBi+R7UWdOnXcswWDLZ4eYWU7ngp4ILCCnr0DWFWNp0cU0rOyHmMnxkzqLLoPAbD5MmDEJDY/BlJWiFeuXPlfgsp/BVa90zdYHc4KdPoDe3jgycHG1UDZ6Ad4A7Rt29bTsE8E9c3Kd1aVk549N9hDgrR4W0Sh7fECYnU63jakYcNm9jtg9X12Gm3POussb0OM+Ag8eDexqTQb9dMHshP6OEcwPmPQpu+Ez9kFe0lgyGeMU3fUNWViTOKpkV3wXMY9G6hjoGeOCPuQJBLajLFOmckX5Q+EuYe64Aifg8hBv6K/sGcF9yJKsBcH70uci7YFPM94PiIefZ0+gUjBXBb2NcKrC7GBtqTM7EtEP6JswQMKAZA9S5gr2FflpZde8jHAnjl4FjEOGDPMr2z0zzzDWGEOZO7AA4s9RjiPIMwm6wgbYQ+cZ5991vPC+xBqeT7zDGI1++swh4XNy9mknrxOmjTJ24t9X9i3hXIee+yxnkYIIYQQQgghhBBC/J8dKoBgOMM4zb8bN2ywTRs3We5cuVPPBVtobNMmN1i58T6pfTSWakzbtGnzSvJglNvdIFwYRjmMYRgQ2TQaD4xwsOIY4yQGOYzRGPL4mY2pMaYl2wQdrwaeyebDwUCOkS8zENaGtmAVMwII4alC+C0MdzsSjKmEs8KATOgahAs8ZSDkBQMl4YXYRJzr1At1EoXNvxGKXnjhBRcAqFfCQrHx8MSJE+Op/ltg7EUwYpPpUCZWo2OARUAANipHOGCjajyLrrrqKg/ZQ12yKfc+++zj99A36Cv0GbwHwtgENno+4YQT3PhMfZEGMYV24TnZGZKHvoYww0p7no2ggxcQYYkIE5SdsHqf8GGzZ8/2z4MHD/Y6jIbvyw5oA0RLykLdMRbxrkI8QoDLLvCoQxxgrNKGGOtffPFFv4Z4EaCtEQIQAyk/44U5JXhUkDbMPYwxvBj69+/vfSh4VPBswkQhEIR5BgM+Yk92iTrkA48w8sC7Ed842DycsFqIYwgwhGObMGGCe0JRFvo43hb0bbw9AA+QN99804URBGbC+1FPtAtCFHVCmfD0YO4M8wjzK2VHUCVUFf8+8cQTPg569erlz1m6dKmHaWPORDyhvyJ8MEZIw4bqCCsIU0BdsZE9ogl5pn9Q9+QVIUcIIYQQQgghhBBCbMkOFUAyIk+e3Pbzz8ts8OAHrF+//nbbbXfYs8+MciEEoSSwdOkyGzhosKe5td/t9uZb78Sv7H5gyGMFMLAynHBQrGoOBwZ6DNIY+p988kk3BmPgw4CG4R+DHsa5KBjbCGVFPH5Wg2P4y6yhmpXLeFtg8H744YfdOBg8KFhVvSPB44i8YBwkxM3333/v5YVgjCX81+jRo72Mb7/9tu+5kBhCDMPkU0895QZLykC5KN+QIUOy3bC+o0AooE4wrNNvWGlOWxGyJxh+CalFn8FbhLphFTrGY4y6GH4RLjH8UqcIIvQrRIioGEnfYtU79+CdQbgfDMf8myxU27bAPhKUCS8fDM14MCHC8S5ChmUniGGIaYTmA/oQ4w0hMjvBswmvBEQHykGYO4QHBBc8W7IL3sP+F4iGvA+vAwzsQFioAG2OeMY1vA8eeugh994IgiJia5h7+BlxlTZhzIR9WE4//XS/D0GWMv3+++++3wXlQoTJDsg/Agd9EbEogGhEGZnbCI/VoEEDD4HF3hyEuGJeRBQZOXKk1wkwNzAu8ORgfmUPEcQN0iMQ8g7EG8YKfRAPDp7DHiKISYjICD7MRQhDCLLUD149ffr08fBc1CvPYp5BcCVsH2moP8S2EGqP/BOOC+ERkfnll192IYl/6SNCCCGEEEIIIYQQYktyderUKWnMFlbu4k2AETmzYFS6+557rXPnDlaqZMn42X+DQb5nz162dNkvdv+Qe23//ffzezt16mrffjfDV9IihsDatf+4oa1TpyvssvaX2h0D7rIxY15INcBifDr11FOsW9dOnj4ZX3891Z548mm7te9NVngX2SsEUeehhx52g9+ll7aNn01Oq8v7eJ0NHtDLDii6ZYgYQsy4p0waIFwE8YK0PCeE6YleI9QVK5NZDU2IorDHQ6hjCO/iM+fTOxfew/P5N/zMQXo+R58dzkXzlBHJnpMI10NeSMPB5+h7CMHDCnREAYy2GOsHDRrkBkv2EAlwHwfwHO5P673pEbwhWOmNx0xWoByUGxAs0iKky6g+MyoTzwl1COF6NE30GbQF7+V66A8QnsG/ie+JtmNIk/hz9H3pEX0PpFX+ELIpK8+OEvKcSGgT8sARrYdwLjFP4Vlp5TVaJp7HkZguWoeJ5Qnv5Vp4VuLP3JPsPXxOli/Oc0DIT3hvqNtEonlLfFf0fgjlifZxnksanpMZ0qqTxPqO5gWS5ScxTbg3SmbShOscPD+8KwppOCBZXiCaJq33cCS7JoQQQgghhBBCCLE7sUtZRjBwlStfzoY+OMSeevKxlONx69O7lxvBCIsFmIEQZR5MSfPMiCc9Xds2u2/oDwxj1E9aR9T4RVqMgcmuRYk+M2p4C+ejBsi0zoX38I7ozxA+R5+dmCYzJHtOItG88C/Pj76HsDSE8MHLgVXt7O3BanW8CNj0PEq4NzwrvfduL3hnyEN6hHQZ1WdGZeJzNA0/J6aJXg/v5VlROB9th+gzwvlomsSfM0v0Po60yh+uZ+XZUaLviB6BUCekC4RziXkKz0orr9Ey8W+ydOF6svKE93ItrZ8h2Xv4Odn7wrWQNvrecD7xiKZJfFf0GoRrUULazBKekdazQ7mieQnvSLwnMU2yOslMGs6FNPybVprwjGR5gWia9J6R7JoQQgghhBBCCCHE7sQuZx3ZI08eK1bsQN87oHTpUlaocGE/H11rjWHngKJFPV2JEsWzNRSM2L0g1v/AgQM97BebEhPrnxA9hADLiveTEEIIIYQQQgghhBBCiF2LnSaAhDAhUcK56JVYbLPnRzhJEkIILViwwGPKs6/D3Lnf+0p+sfUQUuzTTz/1sClZDcv0X4YV1oT7GjVqlO/fgBcS8f85l2zldXaA6ILQsjvVsxBCCCGEEEIIIYQQQuxodpoAQmiOPHsQ3mPzZ8QPPDv22nOvRAXE9tor5VzuzQlzpfzLhsvXXNvbLruso11+RWfr1PlKmzRp80bgYuvB4L+9jP7/BXZk+XfnehZCCCGEEEIIIYQQQogdwU4RQBA/Wra80K64/FIrUKCAn+Pfbt26WJcuHbcIaVWtWlW7+aYb7KQTmvpq/TNOP91uu62vXXtND+vR4yrrcfVV1v3KLp5OCCGEEEIIIYQQQgghhBACdpoHSJ06ta1B/fqbvTtS4N9jjjnaGjZsYHvvvfkcEJqpefNmVqlSJV81X6vWwXZK85P9HMcpp3CcbMWLF4/fIYQQQgghhBBCCCGEEEKI3Z1dbhN0IYQQQgghhBBCCCGEEEKIbUUCiBBCCCGEEEIIIYQQQgghchx56tate0v85y34+++/rWnTpla4cOH4mYxZu3atTZjwhdWrd4QVjOzjsbNZunSZffPNVGvSpJHts88+8bM7FzZ9nzx5iu25554eDiw9Xh73nqdv1rSB5c+XN352M8uXL7dnn33Wvvzyy5TnTf7XsXHjRitZsmS2bro9Z84ce/311+3zzz+33377zUqUKJEaygxWrFhh7733nn344Yc2c+ZM39+FfhTNA33l448/tnfffdemT5/u9UC4s6zkc926dSnt+o29/fbbNmXKFH9vqVKlfK+YKD/88IPnd8KECbZmzRrPLxvuR/nuu+88DfW4atWqf6WhHr/99lt77bXX/F2rV6+20qVL+342mSU846233rJJkybZ77//7m1D2eGPP/6wp556Kmk7UoYqVar4+yjDZ599ZuPHj7epU6fapk2brFixYlvkhbp4//337YMPPrAZM2ZY/vz5rUiRIpmuX9r1hRde8Hrg3pdfftmfX7RoUZs2bZq3a5kyZbJUfpE2jAHatHz58v/qmzuKUaNGeR5Cn6O/7LfffvGrOw7GyUcffZQyby/1PpYRy5Yts5deesnnj+j+UWLroQ0++eQT+/nnnzPVBkIIIYQQQgghhBC7KhJAdhLZJYBgqB43bpwbC3/99VcbNmyYLVy40J/LZwzWwXCeHXzxxRd24YUXumFs/fr1NnToUPvrr7/sqKOOcuFhyZIldsEFF7iYwGfyhvG8YcOGnpfA8OHD7aabbrK9997bjfhDhgyxGjVqWIUKFeIp0gej/4gRI6xjx44uhFD+++67z0UF3hVEEAQS8oPBHrFo4MCBXjdHHHFEahoMfRdffLGLGn/++ac98MADboQ+/PDDU+sNwzBpfvnlFz/IL+kbN27s1zMDgkSrVq1cYCEvtBViEuOM961cudJefPFFb7dw8C4EHur1jDPO8DHWuXNnfz/lmDt3rpebNg775FAH559/vr366qv+XIzZTz/9tDVo0MCNxJmBejj33HPtpJNOcqGnSZMmbgw/8sgj3VDOM48//vh/iU1iS+iXjIXq1aunOwYff/xxH0tnnXWWFSxYMH52x8I4Ze5AnHvwwQd9TB988MHxqzsOxvPtt99uP/74o51wwgkZinZff/21XXbZZXbYYYd5PYtth7l9wIABNm/ePDvxxBOzJEwLIYQQQgghhBBC7Erk6tSpUyz+8xZgoMUAUrZs2fiZjGEF+z0DB1vHDpe5sRuj/c4Gw82MmbPs6aefsRuuv869EXYFNm2K2RNPPGF7772PtW/fLn42Oa0u7+MG/8EDetkBRYvEz26GOuZaAGM6x3XXXeefKX+i4RXDPYZ02igrhq0NGza40RtRbOTIkS4m4QXSsmVLFzpq1aplvXv3tmeeecbP491APzr77LNdlMCoyfsQ1zDWY2Q99dRT3diGkIH3BfcVKlQo/sa0oQwY5i6//HIXFXju2LFjrUePHu6lUbNmTfvnn3/soosuciP0m2++6Z4MCAF33323vfHGG1auXDk3tiKG1K5d2wUJPFkQDrp06eLCSBBkmjXbvBH/nXfe6aLCHXfcYXfddZd99dVXVq1aNU+TETwDweSqq67yZyBstGnTxkUP6gdYeR2FMiB8IHrwLyIKZaKMderU8TT9+vWz2bNn26OPPuplHDx4sN12221el+Qfj5F27dp5/sl3Ztuc/vHQQw95nosXL+5G5nvvvde6detmVatW9XIEAYR+iIBDW2ZWZNkdwMsJIQkPnrx5txQvo9DuiF3Uc1bGZHbCPEI74qGEyEl/Ou+88+JXdxzMTR06dPB+xBjLqD7I86JFi9z7Sx5J2QPzDnMgYtw999yz0/qkEEIIIYQQQgghxLaSrQLIihUrrU+fG61Q4YJuiI1FDPM7Cwxiv6eUZe6c761uvSNsjzw7J7xMIhiUvpk61U5u1szatGkVP5uc9ASQRI477jgXQPr06RM/syUY/K+88ko3jiMYIAJkFkIpNW/e3IUCjPmAB8qZZ57pBwazG2+80dv+lls2OxaRb/KCBwXGYMo9ZswYu/XWW+2dd95xkQQwurZu3drFB1aeZwReJ3g+tG3b1o3G8NNPP9mhhx7qz6cOFi9e7Pnl/XhEAN4RCCfk77TTTnOPFkQYQugce+yxngZjNfdh4G/fvr2fQwy49tpr/QBCS7Fan5BVCBOZAQGoRYsW7q0BeHWwwh7B4pJLLvFziSDUICoheBCKBs8LRBCEniA+UGc333yzhx3DS4PyI/ogVADCFc9ArCHkWGaNxMccc4wbogmvhYiFNwiiHXV+zjnnuBATDKN4taTMJd5HyGto14xADHvuuef8XdQLq/l5BqIaIDgdffTRXm7OkRfqnvY/5ZRTPM2gQYM8DWGTENIQ0MgDBnGELUIk0b/oAxl5gCHgvPLKKx6KCg8b6p8+jAiE90vU44UQb3hLIMZVrlzZ+8z+++/v1/A4ev75530FPf8y5nge0PdCG+AFFaCPIeYReioKfRYvku+//97FR7wiEBuBvFEfeFIhGCBEYrymPujPCG0BxvzEiRN9bj/ooIM8v8naCbGQukomgPBs8kIoN9qesUrdhLIBXiR4CSFOkjfCyyH+ML7DWGXeYD7AQ4s6Y94KZYoKINQHbUB7M24pV2iDxx57zMdqgHGI11aA+8gndU/9AGMB7zPqGJEHaHPqhvbk2XhKcUTbGnGP/NLe+fLls3r16ln9+vVTn5tZ6N+MQeZhnkHb0nfIdxhLjFPmRsrM/EA/D8I9fYmxTf2EOif/zIUInMzDmYEwfvQn5rAQvhDBl/pkjoJEAWTWrFkeFu/000/3tgr5FUIIIYQQQgghhNiVydblsqzEzZcvrxvFjm3YwA1wO/to0KC+nXnm6darV09r3IjPx+wSR/36R1vZcmVT6mzHikTBaIXRNqvx/THIYWyL3ocXBwY7QmJhDEQAwTgfwNCHARrjXACjH0a3YDzESIwggnEVQ2NmwAiJUT8YVAHjHMbvELMeYydHMEoDRkMMq+xjQX8l1BOr70OoN37GmEieMDQG6EsIKuQRMOpSNgSXzHL99denih+AgRYDdXphe/r27euG1mCoxlsFESZqnEUAOeSQQ1KN+xitg/gBeIAgIFCGrBgtqTe8EjB8IiTQZygz9UIdRp9Ffqgb6jPRgJ8eGPAxqCNEAeJNyDvhvfA4QVzBaI2oAJzDkwVoR0QZ+g1CCCIY0A8RMgBhBOM178oI+gvC4NVXX+1iCmHIMOIj+mBMD2B8R7Ti/Yg49F+ENuoaGCcY8jl4L/+SjiNKOI/xGWGRvVuiMOZ4Ll4+1C0CBwZxhAygD2O479mzp4doYxx++umnnl/OBxgbhILjGu8jFBwGboSIrIBgg9hGveB1gUBIOLYoGNExmiN44HFFvyGcFXkF2rNr167WvXt3F2PIG4Z7+kEUQuNh6OddCKiUiXMB+htlYazS9ogpUWgDRHzaKED/oP/QzgHEBjykFixY4H0O0eX++++PX93cRozDXr16eX2xlxBiHG2eFWgPvIEI3Ye3JPMXIhHzZ4C+itjIOd7FnMF8RFmAMlMmxIsA3l94tWWmfwcQYvA8C88F6hjhKsxxUWg/RDHqCmFR4ocQQgghhBBCCCH+M+ABkuy44IILYgsXLoxlheXLl8f6XH9TbNmyX+JnRFps3LgxNmzY8Nijjz4eP5M2F1/WO3bRpb1iv/y6PH4mbZo0aRK7/fbb45+Ss2nTJj+yyqRJk2IlS5aMff7557F58+bFWrZsGTviiCNi1apVix1//PHxVFvCPQcffHBswoQJ8TOx2NChQ2O1a9eOLV68OPbZZ5/FGjZsGLvoooti+fPnT6mPR+OpMgd99KqrroqdeuqpsXz58sWGDBkSvxKL/frrr7F69erFbrnlFq9v4J1169aN9ezZ0+vg3XffjRUuXDj29ddfx2bOnBk7++yzYw0aNIiVLl061qJFC78HZsyYEatQoUKsefPmsdatW8eKFi0ae/bZZ+NXMw/vv/baa2Pnn39+rGDBgrG+ffvGr/ybt956K7b//vvHpkyZEj/zf7788svYlVde6WUpVaqUf45CeV955RVPU7169Vj9+vVjP//8c/xq5iCft956a+y8886LdevWzevlq6++itWpUyc2ceLEeKr/s7X9qlevXrHu3bvH1qxZEzvzzDNj++67r5eZtqEd/vjjD+8jgwYNii1dujRWpUqVWK1atWI//fRT7Pnnn/drf/31V6xs2bKxl156yfsmdduqVavY6tWrY3fccUesX79+sQ0bNsTfmDY8h35dsWLF2IIFC7w81CXvGDhwoD9jxYoVPj/2798/tczU/3777RebNWtW/Emb6+ODDz7w85QtpI0Szg0ePNjbaf78+fErmxk7dqyPL/of6XjOGWec4e3OfEt+brjhBi87/Tc876STTopdffXVsbVr13qZunTp4u0ZrvOe4sWLxz755JP4m/7PG2+84W3w3HPPxc9s5scff4w1btw49vbbb/sz1q9fH7v++utje+65p78j8OGHH3qZ27Ztm7Tc9MsyZcp4HwrX6F/0s5UrV8b+/vvv2CWXXOJtQD5DmmOPPTY2YMAAfy+E88xHlCVx7uDdVatWjd18883ehqQdNWqUn6PugD504IEHxh577DGvS9Lcc889Pu7C99+iRYu8PJ9++mnqOxm3p5xySsp33TJPkxHkhTmqRo0a3id5BvVZvnz52MMPP+yfeU+5cuW8rWg3zn300Uc+11CnwL3cM3z48NS80C8rV67s1zLLI4884vPbn3/+GT8T83HC/EYb8P727dt7H2LeYF5k3P/www/x1EIIIYQQQgghhBD/DbI9YHrKM7dYVSqS4/W0Yf1OWUnLO7flvePHj/dwR4RHY8UwYbQoTyKEMmLfCPa5iIamAVaBs4r/mmuu8VXe0f0ksgKhYQgTg5cEe3GwQpzV1YBXB2Gb2MeCVd94F/AeVvInhv7Ci4J9NthImdA/hFqKwupyNgMnVBNlIQQMoahYHZ4V8FzB44NwSuxTQl6iniYBnstKcULxhL0+ouCdQbkJC4RHDqvco6vaaV+8RkhDyCTG5PTp0+NXMwdhklj5zd4slPvAAw/0EEB48CTbS2dr+xX1wXPxBqAPkF/eSZloU9qR9mXlPX2KfFEu8sY5Ns8nxBIeLpQRbw/akTBT9DPqGA+krPQvQnzRR0KZ8Nxh1f3GjRvdy4h+X7duXfcKuOKKK9yjAu8YPIMC0foIP4fPgbTOB/CgoI0rVqzoaeg//fv397LPnz8/nsrs5JNP9jKGZ9G38HYgT9QNHg2ELrrhhhs8v4Thoo/hPZBs7CYDzyrCY+EVhPcIcwDeMZs2bdrCIyFA+DLym1g+vF0IP4fXUriGpwMeIdGQUoRnirYBfWHOnDmp++SE8xzJ4N2UF68F+hZ1gRcGnjthnyG8ffDC4mBeIy31xXjBWwbCmGVeoLz0KTyE8Dxi7GUG7mGc483D2CHPhDzDsyqAFxT5ZI6iHkjD2Kee8DgC7qWeyCceQRx4jeA1lWxMbit4FOGlglcIYQIZe0IIIYQQQgghhBD/JbRjrMgyhL1i/weMi0EowAgdhf0tCCtDqCTC5IQ48wH2CcD4+vDDD3toFQx+hKeKhrTKDAgBl156qQspTz75pL388supIWUwaoYwMwggGFkxEhOiLVHgePzxx92ISHgpngkYXAHjJUZJQghh8Mb4S/gbDIIhzFJmwZiPIMS+BBg12Q8AY2YihNvCIBoNJxaFzc0RlwhHRJ6HDh3qoYYCGE8Jl0UaDOYY69lQGmN1ZqEeCH9FWCbqDQEEgzFtFTVUbysY9wk9RMgf6oe9KYLYwV4ugCEYcQGBA6MxAhQhixBOEEeAMnKOvVAQUagD2g6hgHdsK1GxCwGBPSQQVzBkU1dpGeK3BcQ8nh8dP/RLDPQY9NMDo3UQNx544AEPrYQ4hNGecbk1G4YT1ooxQF3QH9jvJ61ycy0ZhK2ivqKCFM9if4+M+lVU5MsMiCj0X+YbwokhrLF/USg7gikh+hjThI7joHzkkdBbQJ8kPBnlRBirWrWqp1+zZs0We6ykB+1FewThJRnkD3Enuu8Wogb7cARRFwgXhhBE/hgz9Hn2MdoeMMexnw4CF0KQEEIIIYQQQgghxH8NCSAi0yBQYLS87bbb3BDKSmkM6hglS5QoEU+1ec8JBAKMrHhdYECMgiGNld0IKaxU55kYHPk3PQNhlLBCm3cB92IUZy+IsA8EkEfywn4FGNkRBFg1zd4dGDTDSmtWq7OJMp8xQnIEMSastOceDJ4YT/HgwCgd3V8gIzA+B0Mmz8CQjREbkSERVqNjaI2uEAeEEfZ/CIZt2oTV6QgDwUDPz9F9BTBE4w3CyvvMrvYHRAcEBgy3/ExbsQJ+3333daNsdoE4QTkwtiK0IHpgsMbrJngO8X7EDMQNPD0QOygjIgkr5AFhizbGyM0+GXgssDoej4Vkm31vLRic8QBhHwv2cUFgQqhK7OfZAW2HAZ/+HqAvB6+FzICRnPwi4NEH2EMC8RLRISvg8cSBWIh4xzyAV0lm8xFg3DAGo2Icxn88JIJ3R3bBvjjHH3+89xvmC+YpNrgP8Jn+Rz9i7uBASGRc4mkB5I257JFHHvH+hScI4i37gOCxkRno3+SFZ6UF9cK8gNdFgDHNPVExCfEIjyTmCMrEWMhqWzJf0qcymg+oK0RP3onnEPUjhBBCCCGEEEII8V9CAshuBkZHDGeExMmqsbFy5cpuMGSz3LD6HHGAo3Hjxv4ZIYMwL5wbPHhwUqMwK/wx7LFZMgY4DHGjR492w3p0k/D0wICKJwUhbYIRD2NgdBP0RDAs4jGBt0oQbAiVhHETb4uwuhxRg9XVDRs29M8YAak3zgejLQZVyor4kFkI9YWRPzwDcSEIGFEQdVixj2dM4qprPCMQaqi7AHmPboKOgZpV4hi+gbrGcJvVTdDJG+8n3BQQ/gZjN8bYxHA71B3eMIhaWRFZgLagHTDSUw5CjWEMxrjMecBIjSBFORC6aBM2dkfgQigC2hWxABGLPHMQRoznJRqI6ft4H9F/oob4zEB/5f6oqIIokp5xOFmIqMyApxV9LbQ3bYknDxtRRw356UFeaR/uCSAwBQ+HzJIoUjIHsAF5Vr0y8PRgM3eEqQAeTAiV6QkEWwP5RaRhg3XClDH3REVWRAxESebEMB/ShwibF8YPXj6MRdoQbxy8LRBHyH+iAEIdMQY+//zzLcYB70T0RTwhDdBfqL9AvXr1fL6kLoLghdcTm/8jOAcYk5Tj2Wef9bHOz4yDZJBm5MiRqeJoAKER4TVseE6eEGgT4dmUF9EMMRGPuiA6CyGEEEIIIYQQQvwX2CkCCIYmDDxRw+NmQ/iGfxnTSBMMjhAM5skO0oT0UeNTuAdjD0a7xPfyzsR7wnOiaSGkTfaMrBoCdwbUwe233+5hk6JeApkBw9tNN93kxktWA2OIxYDI/gPBUwHjH0Y5Qky98MILniYcX3/9tadBcCA8FnsIkBeMic8884yvKOdaZkAswSiICEI8fla0YyzGUwADaxQEG0JksZ8G3hEYWoMBn+ewFwmGQvLBz+SL54YQWBgvr7vuOuvbt6+/izoghBUGdzwNMgt5wIBI+ByedfHFF7sRG0EjCsZYDJJ4NCSGKWrUqJHnC8HpxhtvdM8D8kMYsOCVQf4RAWgX6hRPBQzApE98XnoggGCQ5V0IJ4hTCBP0g0SDK0Zj3tWzZ083GGcVysW4IvwP70LUQHCJCi3UB+IWbUabMO7wEAnCD+IMocEIiUU5yS/CAaHAKEsUjMq0N6GseG9WIA/0M8Q0+h3tyjhInCsAozflaNGihY+Bjh07uvdAIIwNQqFhcEeUueeee1zcAQzQlANBi3dhiKevYpBmVX5mIOQVxnW8nAjvxEG/DXNqAA8H8oLXFvMkK//5zDiGsA8M5WXcEloO0Yq6js6dGXHcccd5O9GvGAeEnUKcYHxmZR8LDPvk7+mnn3ajPN44fKZ+oiCYIazQL0NfDlC3jGX6Am3Tr18/r3NEiCAOIPzSfwh/RZsTDo/0CJeIa1GmTJniY4B00f7AeKG+mH9oS+YZhBn6YYC+MmTIEBdJCBvIeKVfUT/UWYD8I2biDcZeMPTFZMIm1ygbdUxIwiiUiX7RqlUrzwtzBR5XyeDZjKnhw4d733j77beT9nUhhBBCCCGEEEKIXZE8devWvSX+8xZggCUUTVbCurDKdMKEL6xe3SOsYMF942f/zdtvv2vDH3kM5cCNPhjQli//w+4dPMRmfDfDatWq6QYnjGpvv/2OPTz8Mfv556VWrVpVW7x4iad76813bPx779v48e+lHB/4z8Aq/2dGjrJqVau6MQ3D14cffmSPPPqYjRz5nH3w4Se2+s/VVq7sQW4k/uOPFTbk/gdTnvG+56VIkSL+nC8nTbYHHhxm++5bwMqU2WzkYsXuww8/ai+PHeer4DmPceiPP5bbffc9aF99/Y0dkpJ3jMQZQdkmT57i5axde/Mq97R4edx7nr5Z0waWP1/ylb4BDF0Y/MKq+ESoa8qN4R3jWlYM4oDBkJAyGO4wsLGZMQZBjNLAymfqkHphhTmrpMNBvkJ8e4zZGOyJwY/hGmMfK40zmx/SYfxGhCAePuGRCPGDMS/RawKjIyFuEEgQPxLDIWHIxLhLXug/PAdjaNTIz7vCpuX0A9JgLM3sJshAXgmjxUpyjN0IH3jJJIaTwkuE92GkTqwP+h17GCAwsYIbIzYGVwzjIRQRhnGMq9yLsZ1xQL1Q58kMpelBOKAmTZq4Bwb9hjBFfA6hqQK8m2dTRvbGyOp7aDNW61Nm3sMYYjxi3A11wFhBfEDQCOGEMJrzTuCdiJCUk/xSV6zQp4/yrCi0G2UjrwhKIb+MMzZ5x0BPewPX6Mu8G6GP/DE3IgbQt+jvGLzpQ7wnahRn/iRcGoICXiJcJ39hvGBUZmzQ11iVT554Pz9TBsqJJxJ1gPcLXhyIHwhGIc+IT+QFb5lwjmcgJiJ8kF/qiedh5ObdiCmMY8QZDu7DC4s8Ugd4z/BO8kY9kmfyyBil/9OHGc8IqaSlDcJY4HsAQQIhgTZNhLZmjxbyTH6oL8YlRnjywftpN+qKdwQYM5SfPsFzX331VZ+HqFvakD5DfuknwXsLgqhCHhGiovA+yobnEWIZ7yBvjMvgNUS5TzrpJK83xj/vDnNJdI4A+gJtiIBKfYf2APoUYze8hzGLJxt5ZzyRlp/pL7Q1ZWEPEwTMRGGIuka4YyykJcIiEtIWiBeMWeolwPMIncUczh4oiDKIqPQV6oMy0gbM14wD+gL1x3Xyzr1hvhFCCCGEEEIIIYTYlcnVqVOnpEt3MX5gaItuyJoRhBK5+557rXOnDlaqVNox9xEchg9/1A0rQ+4bZAceeIAtWrTYLmnb3koWL24PPnifG4VXrV5tPa7uZZMmT7Jy5cra0AeH+P2PP/G0bdyw3r76Zqot+mmRNWnc2PLlz2tNjz/O5s1bYKOee84eevD+lLwfZKNHj7FhDz9iBx1UxurXP8bmzJlrn332uV3aro1ddlk7NzJdcUVnW/jDj9au3SWedwxpL738it1xx13Ws0d3O//8zUazGTNmWpcuV7rB8dTTTrHe1/WyvHn38ZW4bdtdboULF7KHHx5qRTIhGmG4fmjYw5Yvb76U97aJn01Oq8v7+IrbwQN62QFFNws0QuQECMXEKnQhdjeY0xFwECzDfkP/FRDm8FoSQgghhBBCCCGE2NXZKQLIAw8Mda+OffbZ27p372YXXXi+LV7ys7Vtd5mVLF7M7r9/86r4efPmW8dOXe3QQ2u5+HBdL8IY1U8NvzF06DB786237YnHH7WiRff3Vap4lrz40sv28ENDU55RwDp17mYb1m9Ieed9VqzYgS483HDjLfbll5Ns+MNDrUCB/NahQ2dbtHiJlS1X1u679x5f6T32lVft9tvvsGuu6WHntTjXVyWPHfuqCzd16hxmCxb+aPcNHmgHHFDUvVIubX+FCyAPPfSABBAhMgnjKoQaEiInc99993morxNPPNE9RQgxhncGYa8SvcD+C4TQc0IIIYQQQgghhBC7MlmLf5RNYPTMny+fHV6njo0a/Zx7fxAo5P/BQjanYYNYwtyc0vxkXyGLaAGE5+DYsIE9Pzbvv8HnEG6E/+bJk9u9QRYu/MFOOeVkK1GiuAskhAE5udlJHqIlPG/jpk0ehmrvvfayF18e6+9OBAFi6tRpHjv95JObediQn376KX41TrQAQogMYcxiSNWhI6cf7L3yyiuveBg1wmmx1wt7JhFqK1n6Xf0QQgghhBBCCCGE+C+wUwQQjJ577LmHNWrc0GOgv/Diy5vFi4iAgOAwbfq3tv/++3mM+TKlS9nELyfZX2v+iqfYLJKEIxmLlyyxjRs2WPnyW8b/L1myhMdAnz9//ub3ptyfZ488Vv+Yo+3ll15x4SRRy0CImf7tt1alahU/iP3+zTdT03y3EEIIEeXoo4+2Hj16WP/+/X0PkMxuZC+EEEIIIYQQQgghto6dIoBAbFPMypUta02bHm9vv/OO/bz0Z/fQCLCx7bfffuerZQsVKugiyI8//GSzZs+Op8gYnhG8PqLgHZIrV25bExFT/vl7nTVu3Mjy5c1ro0aNso0bCbP1fxmE9y5b9osddughViB/fqtSuZJ9OWmSrVu/Pp5CCCGEEEIIIYQQQgghhBC7CjtPAEn5H94XrVu1tNy5ctsnH3/q4kPwqFiw8AebPXuOLf/9dxsz5nmbMXOmrV+/3iZOnJRpr4t99y3g4a3w3oiydu0/tmHDevcu2exBgsdJzPf+OOPM0+zDlLwsWfKziyRAmk8/neD7dkyaPNleeOEl3+9k2rRv7ccffvQ0QgghhBBCCCGEEEIIIYTYddhpAkigTOnSvkfHZxMmeNirXLnxzshlX02ZYqtXr/Z9Nx5/8mn74IOPfLPkyZMne9is9HB5JOU/ZQ8qa/vsvY/NmDnLzwfYF2TVqtVWqXKl+JnNgkru3LnsnLPPskL7FrApKe9HcIFVq1al5O9zD7/16muv25NPj7A5c7+3lStX2ldff5OSX0/mJIbOEkIIIYQQQgghhBBCCCHEjmenCCDBgSN4gZx26in2119/29y539uee+zpnhaffva5Valc2R5+eKiNevZpe/aZp6xxk8buGfLzz0s3PyAJ7h2S8n+eUaZMKTu45sH22mtv2OdffGG///57yv0LbcwLL1jZsmXsyHr14nfBZk+QAw44wM47r4VNnTbd/vlnrecPsQNPj9NOP8VGPvO0jRo5wu4ddLcVO/BAmzhxogs3sGHdBvvll19875HFixfb8uXLN+dHCCGEEEIIIYQQQgghhBA7lJ0kgGxyYYF9QKBEieJ24oknbN6rI5fZvHnz7bvvvrMqVSpbuXJlrVixYlaqVEk77vjGHs5q5qxZLjpsisU3QI9oDC5GpDyb0FdsdH5pu0tsv/2K2HXXXW+dO19pHTt2tSWLl9iV3bpa8eLF/BmWK3dK+o2pYsVxxzW2qlWrpO5JMmnSZBdHjjn6aCuRcg/CR40a1a1ipYo2Y8YsW7p0me25xx72/bx51qPntSnv6GIdUt4zZMgDqV4kQgghhBBCCCGEEEIIIYTYcewUAaR+/WPs0kvbWtlyZf0zwsd5Lc6x7t272bnnnG2FChWyS1q3sgsuOM/23ntvTwPHNqhvHTteYWXKlPbPDRvWt3bt2lihIoX8Mxxz9FEp915sRYvu5wJG3bpHuLdG2zaXWJWqVaz5yc1s8L0D7dhjG/r1QgULWuuU9BemvCtv3n38GUWLFrVuXbtY1y6d7ZBaNa1ayn2dO12R8qzD/Trkz5/fLmvfzs4/v4UVPaCotU3JR+fOHe2sM8+0M8843c44/VQ75phjLE+ePPE7tg+zZs2ycuXKWfHixf3Ag+XAAw9M/Xz77bdnWYRZsmSJNWrUyF555ZX4mX+Dh016ICZllGZX4ttvv7XmzZtbyZIl7dxzz7X58+fHr5j16tXLjj766PinzcybN88qV67s9QsffPCBnXjiibZ0adreST179rQOHTrY2rVr42fM3nrrLTv99NPtt99+i5/JPNRvRh5GV155pR1yyCH/2gcnO9iwYYPdeuutXj+Zaes5c+bYEUccYePHj4+fEUIIIYQQQgghhBBCiO3HThFADj+8jrVre4mVKlkyfgYvkBLW5pJW1qzZiVapUkVr376dHXbYoe4pEkCYIE2d2rVdvDiyXl274PwWtm+BAvEU5ve0vOgCK1y4sH8mXalSpaxNm9Z2a9+brFu3znbwwTUsT57NRcdL5PzzzrVTT21ue+21l5/jnqOPPtKuuKK9Va1a1Y47ronfj7gQIF/1Ut7fNuV8ubJl7eyzznBBBEGGg/yfeGLT7S6A4B1z//3327Bhw/zgM4b48BnjelbzgCBVvXr1NO8jtNc111zj4b7SYtq0adapUyc3ku/qfPjhh55XBKsHHnjAatSoYeecc44tWLDAr69Zs8ZWrFjhPwcw+FMPQVhAZGJPmBAOLRnsXfPUU0/Zl19+GT9jtm7dOt9jJr37ksEm/Ndee60tW7YsfubfkJ9PP/3UFi1aZFOnTo2fzV4oP/WTGRAza9asucWYFkIIIYQQQgghhBBCiO3FThFARPZRpEgRO+200+xMPE9SDrw/MOCHz7Vq1XJBJysg9AwZMsROOeWU+Jktweg9duxY36Q+LfAiGTNmTJYN+1sD4sNzzz1ngwYNytAjIpG5c+dajx49bODAgS6CwNlnn23dunWz66+/3j9nJ3h/IB79/fff8TNbB/fTBognaTF79mz7+eefvT+wV83OpmzZsvbwww/b8ccfHz8jhBBCCCGEEEIIIYQQ2w8JILsBCBGEtMJYjuG8devWNmPGDBcLBgwYYFdddZX/3KdPHw+bhRcJ3jZ33XVX/AmbwYvgsMMOs9q1a9uPP/5oRx11VGqorV9//dXTjBs3zg466CC76KKL3AOhTJkyqWmiYggb0vM+vHNCKKlEY/7jjz/u+cB4jyhBeKrGjRu7uBIFbwjyimBBubLCxx9/7B4zhBG78MILrWvXrl4fzZo1s8mTJ29VaCrqknsrVapkHTt2dM+PAGG2CAX15ptvxs9sCQLJfffdZ0ceeaTXWf369T1tCDE1ffp0q1OnjrfDDz/84NdD/SZ6g7CPDgIYAhn5SfTUmDlzplWsWNEmTZpkXbp08TqoUKGCfwbKwTMuu+wy7xOE0sJDJjGcFgIUfYzr+++/v91www1btOWll17q+UOcoz2HDh0av7IZykufidb1P//8YyeffLJ74gSox3vuucfKly/vYgqht0K/CyxcuNC6d+/uHmWUjbBj9FUhhBBCCCGEEEIIIcTuhwSQ3QCM6RiXMUoTtunll192zweM7ewhUrduXU93ySWX2LPPPusGabxAEvcOwUCOAZyQWxiy7733Xk/Pwb4twLMI80R4pnz58tnTTz+dmiaEPsK4zXX23XjwwQfttttuc+EEQ3t0fwzej7Edg/oZZ5zhz7rxxhvdyB6FcGd4bNxyyy3u7ZBZeP5nn33m4srnn3/uBvyvv/7aBRnySlmCIR8xILPhvNg/BMM7QgWeJYRZCxBmC88c6igqjAAiB543eEkgnFBnTZs2dXGCkGKA4Z80tANthCAQ6jeEfQNCa7EvyamnnuqiC94gtH0UBCnql31JED4eeeQRb9MqVar4dUJnIV7g6fPEE09Y586dPQ0eLNF24j3U39133+3HqFGjtvD+QZAgf3feeaftu+++/+pX5I9zr732WvzMZiGDg3YF+sxNN93kaXgOffCbb76x888/P1XYIQ15pJzkk35F+yL4JYprQgghhBBCCCGEEEKInI8EkN0AjOYFCxZ0EYT9JzCc4xGAwRjDcNiXgf1OCE/UoEGDLYz2AUQOrnEgbrAxOOk5wv4prPRv0qSJeyiwlwg/hzRBAGFfCvbdwECNGIARG/GCc8n2qujfv78bsREDeE50Y3zg3Yg3eARkZX8JRALCg+FZMmXKFDvppJNcRGCD+3322bwhfoC6yow3yE8//eTeL9Q54g71lAgbh+MF8v3338fPbIa8n3feeS4GtWnTxsuKlwz5+eKLL1xQoB3TaoNovVA27qlXr56VLl3ay5P4vgDCApuln3DCCS40BTHr7bff9jwhaiBSXHHFFTZ48GD3uInuiXL44Yd7G1F/7dq183ZCeAgiCV4o5A+Pobx58/q5KHhqIEIhCgXvEvon3kFsmh4+I6yQ1xYtWvjeNjfffLMLVvQbQEQhHf2J8G149NAGCDz/hb1ohBBCCCGEEEIIIYQQ2Uu2CyAYTDkwwOpI+8Agi/Edz4IdASv8MeC/8847bjzHAM/KeYzUUc+BHQGGdbwfHn30URctOPAYwPiNZ0oiGMGzImxkhf3228/22GMPbxNCNCF0EBqKtsEDAfEBMuMBwn4bCBjch4dLdNP8KJxHEMCjJfpM3smeLggghx56qIdxItwTXjqELstKX0HoQsTioEx4tRBKK9kzCKOVbMN7BBOErGg5CEE2YsQIF7oCeOREhQ2EGcKfhbBdGUG5EVcQj6g7hJ7333/fLrjggtTnfvTRR14HL7zwgl133XXeZ5588kkvG+IVIPLgRUTd4zWEZwptetZZZ3k7CyGEEEIIIYQQQgghdi9yderUKalVlTAy7A/BSvbMwqrwG2642Q4sXsz2zV/ANu0g4/5/Eez5U6Z8bSc0Pc7atGkdP5ucVpf3caPw4AG97ICiReJnk3Pcccf5Cnw8B6LgdYAhmxBHbBaOxwVhhFjRT8ilqAhC6CNW0LPSHkNyIlw/9thj7d133/XV+8nA2I4nBPtSBO+QAGGV3nrrLWvfvn2qwAAY4fFCIBQVkC/240Co2R4CCOIPHgsY1DGmIzZguB8/frx7QkyYMMGef/55r8uRI0e65wreFICAhPcFxnaM8QhL1Bl1v3jxYhcVCE8VLR+eCOyJQnr2HqEe8FzBgwEBiDbo3bu31ythpthDBPAGQSDASyMIFeyD0rBhQ6/nELIqSsuWLb2OCQmGwMN+IYg8hMIKeWJ/D/JLKLLEsGJAPvEQos8kesQA4g39AzGLsGkhb7QZ78Ojg5BXAYQlQnIR1oqyJBI28ycN+7IQNgvvJKA+EMwIDZYo2BHijT1uABENzxcEE4Qj3sk+IpQlWRmEEEIIIYQQQgghhBA5l2z1AEHvIOxRxfLlrWrVKilHZR1pHFWqVLb99k9fzMhO2M8CIz0iFSIDm05joGZlfLKwRNsThAO8BAhrhYAQjh49eqSKHzsCQkYh4LzxxhteJ+yrgThQrVo1Gz16tPXr18/TkScEqOgm4ggleFOQNnDwwQe7oISwNHbsWN9rJS2vDYz2eOUgRgUQEr766ivfM6NVq1ZeT4SwShaOLD3w9MH7IQg7CAcPPfSQlwFxILPgPbFgwQL3vAgg7lA3lD+7IXQVffSxxx5zsS4qrrGfCu2FN0e0z3AE8QPRBUGIOiNUFuWmT/E8BCshhBBCCCGEEEIIIcRuBh4gyY4LLrggtnDhwlhWWL58eez6G26O/fLLL/EzIi02btwYGzp0WOzRRx+Pn0mbiy/rHbvo0l6xX35dHj+TNk2aNIndfvvt8U//Z+rUqbESJUrELrroIv88YMCAWLly5WJDhgzxz7By5crYkiVLYlOmTIlVr149du211/rnX3/9NbZp06Z4qpifq1Gjhj+DnxcsWBBbvXp1/Opm3n///VjRokVjI0aM8DTz5s2L/f33336N91SrVi3Ws2fP2Pfffx9btGhR7L333ou1bNnS0waGDRsWy5s37xbvTsaaNWti11xzTeyMM86I/fnnn/GzmWPixImxSpUqxUaNGuXlWLx4sff7f/75J54i5mWrXbu2v2P+/PmeZ+rxsMMOS33f22+/HatXr57fv27dutjNN98cK1KkSGz8+PHe1nDFFVfEbrvtttj69ev98xtvvOHla9SoUWzZsmX+nhYtWvhBHn788cfYyJEjYwUKFIgNHDgwtmHDBr8Pli5dGqtZs2asf//+XmekD23wwgsvxPbff//YrFmz/DOsWrXK89ujR4/4mVjs22+/jRUvXjz222+/xc9sCdfLli0be/bZZ2M//fRTbO7cubFLLrkk1rx5c29DytGrV69Y586dt8hb9+7dY2eddZa/E5gXyONHH33kz+vbt69/pl9FoW6POuqo2EEHHRR76qmn4mc3Q9nIP31kxowZXs+ffvpp7JxzzvH2APJXqlSp2PDhw73ufvjhh9idd94Zq1ChQmzOnDmeRgghhBBCCCGEEEIIsfuQ7XuAsMp83fr18U8iLVLqfoduzEyII1bVs3k0sAfF6tWrtwifNGzYMA9DRMgl9mJgrwc+E9KIDaYDRYsWdS8FVtZznVBW06ZNi1/dDPt2ELaJlfik6dKli6/QBzbyfuKJJ3y/D/bMIEQR4dbwwtia/UjIG5unsxdE2Hg7s+At8Mwzz/gG2+eee66Hvho+fHjqZtyABwb5Xbp0qW/WTZ45R4imaIirAF5Q1A8bh1N3hJ1KBuGneF+AZ3Xt2tXLwL14yBAeizSJYcTw3OHZeHhQv4TT+uabb3zfjVdeecXDZ0U9KAhFRYguwmJlZjN3YFN8wnjxDsJSsak4+Rg4cKC3YWa54447PI+dOnXyOnzkkUf8M2GtmC8CbHrOOxkX5DUK9c2eKYB3DKGyCOOG9weeKkAIM0Jxvfjii55f2hOPEPoW3jZCCCGEEEIIIYQQQojdi2zdA+SPP/6wu++51zp37mClSpaMnxXJwFA9dOgwDwV16aVt42eTk5U9QGgDjNSJhnnu5xqGcK7zftq4UKFCqcZ1BJGo4T+AQZ/NuaP7cCA6kJ5/2WMCgzjporBBNWl4F9dIQ1pAACKkVNjcm/BG5I0NsQNc4/5g4E4L7mevCgznyfayyAy8J+SFuuOIlpfz1E3YjwSDfDR0GPtrEMIKASeUgbTcE+qYPLJPRrRtuIc6JA330U7hPSEt57iWGKosrTagncljopjEczloS55NfZGWOovWexTaLrRTyE80H+Sfuonu9RHanDKRD8Ku0RcSIa+Jm5NzL2kR2RLhPeSD/PAzdcp7w94jQF2RJ9Lx7mT9SgghhBBCCCGEEEIIsXsgAWQnsb0EECGEEEIIIYQQQgghhBBCZPMm6EIIIYQQQgghhBBCCCGEELsCO00AwaOB0D2J+2DwmfPhwFMiEcLfcI29EgiXw7MC4bmkicJzw7vC/XyO/hwlWZrosW7dlvfwM/lZu/affz1LCCGEEEIIIYQQQgghhBA7ljx169a9Jf7zFhBDn02as7IpNQLAhAlfWL16R1jByJ4AyZg0abINf+RRW/jDD1arVs3UOP7PPfe8jXn+Rfvoo4/to48/sTmz5/p+C0WL7u8x/REfPv30M3vyqRE2evQY+/iTz+yXX37xDZTz589nkydPthEjRlqZMqWtSJH/5/3ZkaNs2rRvrXq1qr5HwCOPPm5z5sy1ihUr2GOPP2mff/6FVa9ezfbZZx9Pv2jRIhv60HBbvGix760w7OHhNn78+yl5SsnXR5/Yhyn5W7x4ieedzb2feWakPZ1yvP32O7Zg4cKU/JS0QulsFI2oQh2wD0KdOrXjZ5Pz8rj3PH2zpg0sf74t94EQQgghhBBCCCGEEEIIIcS/2SkeIBjzX3l1nL089hUXMn76aVH8itkXE7+0Dz/8yP5Zt85WrFxhTz09wq7t1cfmfj/PryN+9O17u02aNMUqVapky39fbvffP9Tuf2Cob/A8b/5Ce/2Nt+y3337z9IHPv5joIgfeGaR7/4OP7JNPPrU8efZIef9P9tJLr9iChT/EU5uLJa+8Ms5Wrlzpe5uMfflV+3TCBFu5YlXK5xUpx3L7a80a35B58JAHU/L5jBUqWMiFnCefHGGDBt3nQosQQgghhBBCCCGEEEIIIXY8O0UA+fXXX+2rr762Yxs0sPXr1tnXX38dv2KWK3cuq1qlit1y8w12z9132oUXnm9LliyxSV9O3uy58cijlr9APrt30N3Wq1dPu/vuAVapciX7YuJE+/nnpbZHnjyWK1fKc/hPhFy5cvv5zaT8EONduW2PPfJY3br17J91/9j333+fGkJrxsyZti7l3OGHb/bOiKX8r3GjhnbXXf1tyH0D7f4hg61Dh8tt6dJlNu2bqXbO2WfagDv62R39+9nhdQ5LedY8+335cr9XCCGEEEIIIYQQQgghhBA7lp0igHwzdaqtXLnKjju+iR144IE24fOJvpdHYFNsk+XOndv22Xtvq137UPcYWbFihU3/9jubOXuONW50rFWoUN7TFCt2oDU78QQrUqSICxecQ+wgtFQUhJFk8Ozahx3i7/ruuxm2bt06D/81e/ZsK1PmIKtatVo85WYRZY899nAvDw7exf3sNrL2n3X2119/27777mutW19s5593rhUqVGjzjUIIIYQQQgghhBBCCCGE2KHscAGEEFRffPHl5r0vah9mNWsdbDNnzrLffvs9nsIsT56UbOXK5eLC/HkLLHeePaxEiWK26KefLHfuPeygsge5EBE459yzbOA9d7oowqbphLh68623bOTI52zEiFH2zLOj7YcffkxJuaVXSKBcubJWq+bBtmDBQhcxVq1abUuWLPW9TAoV2ryPB3eyZ8jzz7+Y8tzRNvaVV23V6tVWvHhxq1Klsr3+xpt2Xe8+9t577/ueHniupLcHiBBCCCGEEEIIIYQQQgghth87XABZvvwP+2bqNBcrSpQoafXq1rVVq1bZ4sWLNyeImQsR9913n93St5899tgTVvagMnbEEUfYn3+usdy5ctlee+21OW0cvC5Klyrl5xFN8OAY99ob9ujjT9gTTz5pjz/+pD9zM/8WQRBTjjyqnm9qvmrVShdLli9fbkennAuhtAiXNWPGTHv0scf9GD3qed9/BIGkZ4+rrOlxTWzWzNnW67rr7dL2l/v+IoTT2t6w8fzUqVPtm2++SXoQPow6IezYjz/+6D9vT9xTZ/p0W716dfyMuVfNjBkzvE63B4hehC/7/ff/i2g7GvIQrfd58+a52Le10Iepx6hnVHaCSEib0H8yw6JFi3yMbu/+s71hb6Affvhhi7FJn/3222+9TnY1yFu0X9FmafVz+iD9LnH/o8zAGP3uu++22xjNDtiradmyZdneB+kLS5cu9Xl02rRpOaKfpwf9PNqnEg/6D/2OOZU5LPQNPCzDXEs7BEjLde5lniDNtsB3Fc+KPof2CfmjnegL5CtAe+G1Gf3eAfI2c+ZMz7sQQgghhBBCCCF2T3a4APLTokX226+/usFi3Guv2YL5C231qtX27bffpRqM//prrf300xLf8Dx/gQJ2W79b7KCDyljBgoVs06bNHh5RA9X8+Qvsvfc/dM8NwlQReuq6a6+xoQ/eZw+mHEOH3meHH14nJSX3JDdscR0jyezZc13oKFasmNWoUSN+NeWuTTFr1Kih7/3x4AND7LbbbrGSJUrY2r/XWr78+eyG63vbsGEP2pXdu9off6y0ewcPscWL4qLOdgTD0B133GG33nqrH02bNrWWLVumfh4/frwbkkaOHGk33XTTFkaj7QHvO+aYY1LqfGiqkZk8Nm/e3F555RX/nBUwSH755ZfxT8lho/pLL73UnnzyyZ1muESwCHV+/vnnW4cOHTxfW8vkyZOtbt26Xp/bAwyWp5xyii1cGITB9OnXr58f20uQ2VGMGTPG+vTpk1oO2qh9+/Z21VVX7ZLG/3fffddOOukku/HGG71vkdcWLVrY+++/H0/xf9asWeP97tFHH83yOEAobdasmb2WMifvqtx22232+OOPb7OBPRHKfM4559i1115rvXv3trPPPtvuvvvu/3xfTwtECsZymK8aN25snTp1Sv3MfMu8S19CQFiwYIE1aNDA9+qij11++eX2/PPP+7MQHS6++GJP26NHD59TmOe3pY14Vu3atbcQMx566CE7/fTT7eabb/axcO655/q/v/zyi1/nfRdeeKF98cUX/jnw9ttv2xlnnJGaTgghhBBCCCGEELsfO1QAwSD+/dy5LlRMn/6tDRp4nz035nlbv2G9fTdjlq1bt95DXxFSqu8tN1qbS1rbH3/8YbNnz/H7y5cvaxs2bLQFC37YYnX9uHGv2V13DbRFixd7+Cz2+yhVqqRVq1rVqler5v/mz58vnjo5eJCULFnC9xmZNXuWVapc0QoX/v8eHuz0gbdH5cqVrHr1alapUkXba++9bOKkSdaxYxebOnW6X7vogvPt7LPOsF9//c2W/pL9q5UTKVOmjBs8n3rqKT8QbTAOhc8Y46PhwnYECEkYFVnJu60gpNxwww3xT8kpXLiw10Hbtm1TPXZ2NPnz50+tcwx128qECRPcAPv666/Hz+xcMIzSDnvvvXf8TM4A8fCDDz5wcbBUyhywK1KrVi178MEHvW+NGzfOSpcu7YZ6hMUoBQoUsGHDhtlll12208bBfw2EH+rrvPPOs9GjR7tQfNZZZ6V8n9xln332WTxVzqJixYouFof5qkKFCi4Ahs+I6Hyv4GWBsMs8jlCIAIIowXcy9yCmM26ow1GjRtlLL73kdYd4tLViIs944403/rWHFxx99NE2fPhwe+aZZ1wMI6/9+/ePXxVCCCGEEEIIIYRIzg4VQBAtpk6bbkWLFrWHhz1gTz/9uB/nnHOWryRdseIP23OPPdx4h0H52EYNrUSJEvbEE0/ZkiU/W/XqVe3II+vaRx9/bFOmfOWGmBkzZqV8/sT23DOPFciXz0UWxIpoiBvYFEs5u4UWsaUwkTdvXqtWrapN+GyCzZw52w6uUcP22mtLY+8/a//xlaQYHn/+eWnK+1fYPvvsnXLuV/vgww/9GnuZLFj4g4fjypc333Y3RLIZO4ZPwoBxIHZgpA6fEw3WrOhlleyHKfmdP3/+v+oJ7xpCjHB9ypQpW+XFwObwtCfPSEsAwrhP2KGPPvrIDY0Y26JpCeXD/XgoYGDjZw7uCRCqhnMfp/QHfqY/JIOQQaHMlC0a6ggDH2IDBjvyTH7wvkgMpULfJZQK7/rkk098VXS07mjntOp8axg7dqx7zfBvstBMlIM8UDeff/65l406DFCXP//8s9cteZ47d+4WomEghMMJdRv1EOIa5zkoO6HqomXmebw7sd5DH4s+688//3QDKs/ifXxOBENrtJ2SpclOED5Yyc5K8oYNG24xVik7q+DJC/2BMgHlnzVrVmoIIPoNocoC1Af1np1Ex/j+++/vYhRtT0g7IC/kk3amD4S8JhKM2KQNxuxEWElPX+FZlIU2D3AP4Y8mTpzo7RTaiwPPgADtjocRY4mxlVgf9FnGN/nkWYwnnpvoNRDGbVrXswPKxFzdpEkTK1KkiHsPduvWzYXk0K6Uk/4YDaNEGegX0XPMp9QZ5frqq6+8nqmHaL4JYUa/4rsCTwvScF907qNPUS/h/uCJwnN4LnlOhDHFfJ2ZOqI/hbmKg898/4XP1Mc+++zjdcHzyAN1Q94pL/lh7yvqgDrq2bOni3Kkx0OJ/jhnzuZFC1mBesCLBA9G3pcIogjjoGDBgnbCCSe4OP7qq6/6vC2EEEIIIYQQQgiRFjtUAPH9P76ZZnXr1fUQF1WrVrGqVarYcU0aGx4TU7762r03MKxiEMIr4/TTT7FFi5fYc2PGWO7ceezKbl3cCHL9DTdbx07d7Kqrr7FFixbbWWedYcVLlLB169d7uKpEQ9CmlM+cB56NrRNjTrA7YfSpWfNgD9GF0Y9N0ffYI49fC89CaOnStbt17NjVOnXuaoPuHWzVqlS1Jk0a2bjXXvf8dOjYxd566x1r0riRlStb1u/bVWDvA1Y7s4qW1fxnnnnmFqF0MLwRCqVdu3b2yCOPuEcFn6Px3jNDvnz5PBzJnXfemaaAwsrdK664wt/DKnzyEvV2wPBJuBsMaRgL+ZmDkEABjPKcY9X7BRdcYA8//PAWhkTAaEfIoGuuucYNZoRr4X1BVMCIR8ibLl26eFgYPEkw4l199dVbGDfvvfderw/eNXjwYA+Zw6rn7QFCBCIboWAwJicLd8SKbQyFtCd5Ys8cjKABjKvU6e233+7lpg4GDhy4Rf1QB5R5yJAhXqYQ+ifAOAj1Tlv17dt3iz1DqB+M8ayajwojiAq0b0hL+xGiLIRnatWqlbdHVDihzLyfd5CmdevWKeOs43YLQ0S7kwfqhbJFIV9du3a1Nm3a+FhhPFDPiGzMBdQ3ZaTMQajiZ9qMMkQFke0BBusoiAO0Ef3/oosucm+RxHGAYMKYDGOO+sXQn7hfyDvvvGO33HKLPfbYYx7qqHv37qlt0LlzZ+/39DW8nBhz9JdTTz01td9QDzyfd1F3119/vXsFIBYE8GKhbukHpCGsEc+Ljn/GNmOVgzT0HfKW3ZRNmaMRWt58881UwY75i3alzwICDIb5qBhEmCfmiej8Rv0TRoy+c88993g94AkXFQLp34Rkoh0eeOABbyvmutBe9DHGNWHaaAPqGG8UnkEavB/w8CNdgJBWnBsxYsS/2n1rQUjnnYxhBDHCGiLuIHRxrnz58v4vaRA/AtQd3iPR9s4MPIvvi3r16vlYywynnXaa/8scL4QQQgghhBBCCJEWO1QA2bhxg53c7EQ75+yz3EsgcOhhh1r7dm2scKFCvs/G6aedanvssacb+s4552zr2OEy23//oi6M1KhR3e668w5rce7ZVrpUSatf/+iUz/2tdauLba+99rSaB9ewVq0utNKltwxn0+zEptbspBN8FWnBgvvaeS3OtXPOOis11Aarv4+sV8/atb3E2rZp5eGsAnihtG1ziZ2fcs+xxza0hg3rW4P6x1jtww6zfVOe1ePq7talSyerWLGCHZzy/htu6G1XXdXNCuxbIP6EXQNWHmM4xyBObPQDDzzQXnjhBTc+UbcIA5wnFAzGNwzvrHZ/7733smRYo20xBGIsS2a8x6CG0Zz3YezGqIchEmNreA8haTB8YngjZAs/cyBUBFi1zTmM99WrV4+f/T94dxDXn7JRTkKmPPHEE142VrhHQeTBiIvRkn9ZWRwM2axMJgY9BnMMzYSPOeqoo9xAHzX8ZxfsU8FK/0aNGrlQmFYYLIz4eC9gkKc+Tz75ZD+PofaSSy6xcuXK2dNPP+1lvu6661zEiYokrFSvX7++CyCIORih6Rs8F9gHJ9T78ccf7+ei4OnC/hTUFXUMtB/9hzA6CJWIJLQBK9o5T3tjAMeojEE1tDd1iyBDOUiDYRjvFbwIshs8SzBu8z7+ZfV7AIGDeiIMD3VCe5NXvC0YG8xJBx98sI8LysbqeDwc8BDAEM05rmcn1BHP5QiGYuakkiVL+nX6Im1EOxIuKxHuI2QQeaTv0v8x+GM4pm9FxzZtj8EdYz79inTRPsM44/7DUuY+2h+jO8JgaCfqBfFrwIAB3o6Mu/32289FpKhnCoIXY5l2pj/QV6lv2oT8Uh6M6HjpMCbpw9F8Zhd4ejA2qJ/jjjvOnnvuORfA8ECg/2YV8k4dUX/UE/NttH8BokkQUxmfiHDMmcyXCB545jz77LNe7jD+EIQQJRCuyF9UDGKOxUsFkSi7wh2yIIDvB8qDhwXzEPMg70Hg4D14aeIpEvXACH00MTxbRvCd8Omnn7pwlFhfacF39wEHHODvCzD3bY9+IoQQQgghhBBCiP8uO1QAwWDXtWtnO+Lw2luEm9mvSBG77PJLrWHDBtas2Ul2/vnnupgBiCLt27ez1q1ausGF+ypWKG+dOnWwO++8w268obc1btwoVcg45JBa1qHDFf+K53/GmWfYWWef6YYdwny0bHmhnX4GQsv/V1MjmnTseIVdemk731ciwH4inTt3sO5XXWlXc1zd3Xr0uMrOTnkehiuMMJe0vtgG3HGbb9iOOEOYjl0NVswiKGC0oi6JqU6IKYyOIRwNK7MxYmHswojFRtwYKIOBO7NUrlzZ34cHQtTwCVxDjKHuXn75ZTc2s5IYwx9eKkB7kk8MzqTjZ47QzsA1zmGIJU0iGK0xUOPlgDEfwxoGYjbqxaAaFS8whGNU5nkHHXSQtx95BOLdY9hlpTMrv6kPjJisjMcwmZ0g2uBdcOKJJ3oeEIIQYhLrEFhlT/tQLo5g/MT7A68LVlITbo5riCOs7I+OO8Yjq/cx9JKGZ1EmwhMBaUO9JzOsUucYjakbQvMAxnK8dhBvuE4+OIcBnLLRrygLRmKM48FYiQGc9scoT92GDeAxvGY3CBnUKe+jz0f7AecQZvA8QAwhv6y2Z9wgBjA2MABTRoQUjNFsIo2gRt+lTrN7LxHyiicWolZYiY8IElbeh3HAkWwc4NmF4IAxHoM/6ejrGP2DiBJgHJB/0vAvQgB1FGD80VdoLw5W/DM+Qh1i+OcdbJpNuhCyC2El6hWAcEbYMd7DXER65htEAOYjxi1eEJSRNNQ5njbZDfWFQIfIQFgnPFYIr4RYujXeR3xv4FnDdwz55vsmkcMPP9wFYuqOOgpzGu1Mv8IDhDaj7wHfLwiDgPCERw19mP5HXSFiIV5Wq1bN02QH9CnmBcJqIXAglJJP+gLzAvWGQML4RDBmrJIWEY55k/6VWSgDnjF41GTlPojOZ8Ccvz1EaSGEEEIIIYQQQvx32aECSKKxYlthw/Psfua2gFFoV8pPZsCgi8EIwyOGXoQBhAsOjGp4IyTud5FZCAXD6ng8BBLBoIvBCzEB4zGGq+xeuYvBHeNazZo142c2r2xG4IiGkEmLaIgmQmKx+vrFF1/0/CISbA9D26RJk1w0wADJiniEJ0Sq6P4eAQyUpEuEVdD0RcoZID4/K8QxoKYHbRAN2ZMRGF2pX1arA/9WrVrVjeCA2MGqcTxoQr8iTBQr2AndFNocYzz1i1cAxnFCOdFGGNCzG57Jyvsrr7zSNxOP7ldAf0HI4HrILweeDpxHFEEY4GfEEsYNocYwACOGJfOU2VYw/rdt29brhPkF0QoDemahD2HMj3qm0G8w9HNkNGdFV9hnBP0U0QQBIECfIw9phcMLBE80/sWbBtFyR8ynCBWIiXiiIcbiWYZYRPiqrBKEg/RgDkomjDDP0v8QjUO/o83pV1EvC+Yi5gm8JvBcQyxiH47sBLGDcUJ4LuY5xjniDt6A9EfKifCM+IEASEgvBFfaGHETcSyzDBo0yOd/hJ+serAw/oQQQgghhBBCCCHSY4cKIGLXBYM5Ri/C37BanAPDGkZowttszcbeGOAxjOHlEfVgwFiMAZxwPKy0JhY+hljykJ1gPOVgNXUAYx5GxqwY2giBRGgcjH2EpiG/GPGzaqzLCMQAvDfIIwZ3VsCz0h9Bg7bIrEAU6hFxK8AzMRZGz2UHGHLZywHDKJszs0cLe0WEVe0YSqkn6izar1jtT1qukzeM0BhxeQ5hkTCis99E8MLJTo499lg3crNvAkZe6jmIPtQdfZ3wbCG/HBj26Qes2sdTgDQYyzH0I0awWp/yH3HEEf6c7IS6wPMDzyVESUInISplBcZBokcDn7MibmQG2p26jPYzxj7vz+z45hl4LmXV62xreOmll9xrJfTBKlWqeNvjffXWW295GvLO9ewWaBMJnmx4e4R+h0cU8xdCdABxAS8SBBrCXyFOsCdHdkJemL8JW0dd8PORRx65hQACjAXC5jGm2fAe4Yj6OuSQQ/x6RiD24gmGGMo9PA+vMvamQUhlLkkLBCDmEQRJ3ok3E+0Uhc/0pWSCkxBCCCGEEEIIIXYPJIAIhzj9GKAweGEUJTQLBkEEEIy/W2P8wyhF2B4M+NHV33iFYFTDYIWxE0MnhrC03oGhFtEiq2BMI4QOXi3BwI1hjRBCrKInf5mBVdYYBNmLhPySTwzQica2bYUyEmIG7xi8PlgRzoGXAobHzBqEWYGN6EBonJBHwlSxqfX2EBQITYSRES8O+hEeHAHagJBneLNgFKdfUZd40NAPAE8b9lNhvw08VQi3Q7gu7kV0yG4wMtP2GJJ79erldcvqf+qKfklYHwzOeBCRXw4MrXh90PaEJKJMCHh4VVSqVMnPYQTOyMNmWyDPiE30QUI2ZRbKRGgh7gnjgDGOoR8jenYa9gnPhEdNCN9En8Wgj1AUvIIyApEJoz7eYUGg4d9kXlDbCuOMEHmEbwr1QL+krunLgMGfc2EOoh9vj4236XeElUKUAfodbY2wFhVxqR/mL8Rj9lnBAynqcZNd8ExEU4QI6oO+zRghj1Exi7mG7wrqBzGJtsus5xbvwDuMMvPdw4HoS59lD5Xonk9RmJMJm8V3FmENyR/zBvNF8Arhe4NQYYceeuhW7ecihBBCCCGEEEKInIEEEOFgVMNAjgdC2AybUCyswo9uVp1VWJ2LgS5qMGP1PeGDMHJjwMPIhUdIsnfgGYLxHiMlBnK8A4KBi/OIGxhY2WMA4z5GaYxpGL8wSrPBMWGZEBXuv/9+DymDAZ5wKxjNMgOGNYx8bDhOftkzAE8QwiEFeB954cBgiXBEvjCsZ9ZwixBAGVjpHyCP7Ifx4YcfZtp7A+P8TTfd5KFlqGMMjOzBgQiFcTKzkD6UCeM+Rm08UyhX1AMBYyV7x2BMP//8891wG0DQIBQa3h5s9oyBlDyx2TN7g9DmhNZBDOM8ezDQzggT1CGbqUchnBqbftP22QH9m9BbYfN38s4+GLQhRmb6G0IBhn1CnwVBiT1OqA+MqxD2YiFsUxT2vcDjJOyRsq0g2jBOx44d66IhICbRRvQ1QkexlwSfCdeGiIPxl5X5YW8T+jBlZj8bRInMjoPMwNyBFwwhuwYPHuyb2yOM3XDDDS4UZQaM6eSP/PIvwg0hqvB2SIQxwzsRS7ZmjsJDjRBu1OnAgQPdU4l9dxCKEJsA4ROjP30Sozyh+/BayG7Kli3rYiftQ7g63kX9MbYQagK0F3sE8S99gDGSnW0YYP5krmT+gzp16vi/iGnBAwTo44wR5mrmcebJzAoOjBn2oiKMVjgYS3hssC8MYm6Afk4fp434TmFM8b2AhxTfL4xlPEmY45nr6Tt4GyLCR+ckIYQQQgghhBBC7F5kuwCCISZP7ty+8ldH2gfG8+1htMKIxmr8RFjNHEKFBDDqkR5jFufZvwCjI0YnjHCfffaZG/sxVkcFjPTAGM6K4RByhBXMGC8J4RM2lscrA+MsBmcMVeQXozfG2UQjJkIFxjWMnxhUozHfMaBj5CckEGXA+MtnjPSsGA9GMcJXIUJgSKW8CAJhs13ySX4x1Acw+mGsDauYSYuBlefdd999bhwNokrILwII7+bAU4C0vA9jHV4cmeH333938YIwPFHYZBojLHH/AxjCk7Uz8G4MutTtBx984HlFVEG0YcNpwCDIeyhrgDpAIAlpMC6HMrHiGmM6ggD1jUdEFMJJhbBS0T7GzxioCY+DRwf30m60afDCoe369+/vIgQeMLQz9YrxMlGwIU+EBiIvWwPjgP4X+jPtT+gtjO6hfhEs6PusLMcIjfjEfiEYVIPhFyMt4kfIH2OHTb0TDa30V8SjaL/NCoynMEaBfJMX3hM2q8cbgTai/qg3vBXuvfde38eEeqKOMZJTn7Q3fZh/GSfBK4NxSt8LYxQ4R78L/YwwS8whgGAVxhB1GvZ8QEglVBwiVRADyReiQSgDButoGwDv4PkhrBxGd4RMPB+Yi+rVq+ebi5Mu2r+YR9kfg36xNdDXETPIH94HeFUQgol8h72DyC/1iSBIWagDhDzqJpQJEL+ow/Sg3NG9eaJQHwhHbLaP1xwbitOWjFvKH4V24jmE4mNcbQvML8kEC56PhwUHUDZEkMSN8xk3eFqQF0RQxkS0jbIKfZM5Odo/+K5CNGc+ReQOYgviSYD5jO8V8sncy9jBC47QXUIIIYQQQgghhNh9ydWpU6eky2YxPA0YMMCNb5mFWO99rr/JSpYoYQUL7mubNmV9Re5uQy6ziRO/tBNOON7atW0TP5mcVpf38ZXngwf0sgOKFomfFWL3A6MwK8yJ/49RdFeHfUIQ9litHkQCkX0gxLEfBp4BCHC7A3wXUF7GASGf0hJUhBBCCCGEEEIIIUQ2CyCsjJ8w4fPNq8NzsQF1/IL4F6zUzmW57YgjDreKFSvEzyZHAogQm70pCE/FKnq8DLZllfmOAO8ENlhHGMZzJng3iOwDLxc8AvDyImRTTgfvMsKJ4c1DeD+8Ynb1cSCEEEIIIYQQQgixM8lWAURsHySACLF55Tt7f+BJQailXR1ETvZuIFwRYZRE9vPbb7+5wJTZ/UX+67CXDuHimjdvbp07d/5PjAMhhBBCCCGEEEKInUm27wEihBDbA/YEYM+K/4rRl5X57Gsh8WP7wZ4gu4v4Aex9wb4+bI4u8UMIIYQQQgghhBAiYySACCGEEEIIIYQQQgghhBAixyEBRAghhBBCCCGEEEIIIYQQOQ4JIEIIIYQQQgghhBBCCCGEyHFIABFCCCGEEEIIIYQQQgghRI5DAogQQgghhBBCCCGEEEIIIXIcEkCEEEIIIYQQQgghhBBCCJHjkAAihBBCCCGEEEIIIYQQQogchwQQIYQQQgghhBBCCCGEEELkOCSACCGEEEIIIYQQQgghhBAixyEB5D9A+XKlrEK50rbnHnniZ4QQQgghhBBCCCGEEEIIkR4SQP4D3Nqns/W7oYsVLlwwfkYIIYQQQgghhBBCCCGEEOkhAUQIIYQQQgghhBBCCCGEEDkMs/8BD85Xkll4irkAAAAASUVORK5CYII="/>
          <p:cNvSpPr>
            <a:spLocks noChangeAspect="1" noChangeArrowheads="1"/>
          </p:cNvSpPr>
          <p:nvPr/>
        </p:nvSpPr>
        <p:spPr bwMode="auto">
          <a:xfrm>
            <a:off x="276225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 descr="data:image/png;base64,iVBORw0KGgoAAAANSUhEUgAABkAAAAJqCAYAAABzdIzkAAAAAXNSR0IArs4c6QAAAARnQU1BAACxjwv8YQUAAAAJcEhZcwAADsMAAA7DAcdvqGQAAP+lSURBVHhe7N13nCTXdR/6X+XqPHlmZ2ZzznmxATmDBJgQmSlSoiTYlqwc/PEzLcuyrKdn0bKVKGaKYiZBkAQIkgB2gd1F2pxzmp0cO1eud8/t3ohdAKQIggTPF7jb3RVu3aqumT/qzLlHefjhh2MwxhhjjDHGGGOMMcYYY4y9iaj1V8YYY4wxxhhjjDHGGGOMsTcNDoAwxhhjjDHGGGOMMcYYY+xNhwMgjDHGGGOMMcYYY4wxxhh70+EACGOMMcYYY4wxxhhjjDHG3nQ4AMIYY4wxxhhjjDHGGGOMsTcdDoAwxhhjjDHGGGOMMcYYY+xNR3n44Yfj+vtLaFPmIOyYjqrjAmILTdHkqyL+g0ItRhxHiJVQvIr34rMSa9AjG7qqi2U+wtCRTQk9IPIQy9cQutiWXv2qi6hUhDoxjNLIIEriveeJfcS+mqpCN1QoqiL7D4MAUQRYpolEIgXX9cXnAIHnwvddJJIGUsmEGGKE9vY2McoI5XJJ9KMjmUjC9SOEVgOsbDtSDW0w0w0I1AQcGFCSWcSaKT7TiatQdXGuoPMSB4Qqzl0XpyzOXJ43nX5tTIT+jc6vU8V1EGMW5+A9+w25njHGGGOMMcYYY4wxxhhjP3tXDYDoMxcjmDIXlYoDxMr5AAgFBOTDfgo1KJH4N6w3CoDo0EITcRRBjQMoCIDIQRxUETplqJEHJRDLQh++U0W5UISfnwBGB+BMjMJxKwhDDwEFShBB12sBEHlUVbyn6IM8vgrP9cUyBb4nxieOn0xaSCYsJMRra2sznEoFgR/ANA3YdhJVN0A5TsBu7EJT22Rk2roAOyeW6YisNHzVQKzpUEzRdHEcNYam0TE1RKEKlYIc4ni1QIgY3UUBkLge/JArVHGdnArcxz8l1zPGGGOMMcYYY4wxxhhj7GdPW7169cfq7y+hNbUBuWYEXiCf8lPQoaYWBIjFK2V90Os5MjhAy+GLTz5Cr4zyxAhG+s8iPzwAtzAOv5iHOzGG4uAwxvv7URgcRGl0EE6lhMCnrJFQBkCCIBCNPovj1/sOwwiO4yCfL8B1PHi+i2q5DMPUYRiGDFI0NzXKbc+cOYtqxUEUUSDDgGWlUKyKfqEijERf4px88U8sPhuWLZaJM9FqwQ2ZzUKxDHHKtF5cDTGAeoDjXBMo8CGDH0S80jWS14DGf3RnbTljjDHGGGOMMcYYY4wxxn7mXjkAkm2B758LQGiI6Vk/PfCXwQCAkiDqj//rrzFUJYSmRIj8CorjQxju68FQz0kUBvvh5ccRFvLwJsZRGR1DeWQE1fwYnFIBYeAiCAPRKOjh114DX041JQMu4tXzfLiu2C4Ioes6XM9FtVJFImEjYdsyY6S5uVls4+Ho4VMoFovwvRCGbiGTacTIeB4lsX25XEY+n8e4GAtluCiUXSKn2hLjFv9p4vR0Q5PHjUI6ZaN+zucanSldhwtNvogrQEEYyADILnlFGGOMMcYYY4wxxhhjjDH2s/eKAZA4d3EARKV/Lzz4P4+WyKVy2iuEVfhOAaXxYYwP9qI0OoCwNCEbnDI0pwpUK4gqZYSVIoJqGb5XFT1EtZoeMugRit5oeq1IHEqBpmkyABKFtZoclmXBTthwXQeB78kAiG1bsj5IOp2RGSK9vcMyA4QySShyo0DHyNg4quLYnufBqToolcsol0rwfF8GLmTQRbynk7EtE6ahixGoYhy6WEaBj/q5i0ZnTGOTJy7f197WAiA+/NcxAGJlW9E9qR1NjY1oPN/S4rpWsey+30VnZTd6JygL5yeRxKRpXWgVfTY05BA7ebjyFlCQFMft7KwdN2XEqDiu+F7kTnUaGtrbYAcVOPQVCnqmFY12BKfWiWChZXIX2pub5LjNoICyd0knQgKt3c2Iyj5yXRe2tcLihW3F95Ft6URnewsashmEbhleQOtoeTs62lvlOBOqh7Jz7lok0D6tG21iOfWnehOovsJl0tKtaEmIy+petpFqoKWlEZE4/+DSCwAYGXRN6URL/Ri5TBJeVdzndOvWKYqFtq4OKOK+9+Q9zRhjjDHGGGOMMcYYY+yn7aoBEF0GQJrltFT0iJcyQGqP+C887K+1CEocQxVNizwExVFZ0HxioBfVsSHE1RJsKmruVeQDX7hVxBTwoOCFWOaLVy9woWoUVIgQxYGs7UGf6Ti6rslsD1XVxLG0+ivgi3FVymWIzWSdD9ommUjI4MjI8IgMcPhuILaL4HkBSuWqeO+JY4RyzLom+lJieK4rWhWphC16jcU29NmRYzBpWi1NF3tQNog419o/stXqfogmR0OBj9p6TTQ18OEdex0DIJlmtDVm0DhpBt66fh56hybE+SuoTuTRNPcaxL3bfuIASPc1d2NhpgQXJhKzbsTt85I4ceoMfDWBJSvXIglxbRINWLHuBnT6x3B8mOq11BiZSXjHHSvRd+wEimYbbr/jTmy47jq0Bf04dnZcXHWgefZKrO6y4EQazO5leMd1CzFxZj9GKrU+SGbOHXhgbQK9TjOWdSXh0rZdS/CO65egeHYfhsviGsy6Du/YMAtuqYRU9zW4boGNY6f6oYixLV88X9yPIfRMG2647lpkCgdwejxCx9KbsbzZhxMbMKetw9tWdeHsyaMoXjiFmmQLbr79Tlx7/Q2YrA/iyKlROXapazXe/fZbcOPqaejZcxjjfj3Sc07jcrzvg2tQPTWMyDRhiBu0ODEG76LNjBk34d+97ybkjx3EQIFq2DDGGGOMMcYYY4wxxhj7aXvFDBAl1wzvkgyQ2l+7Uz6FSoGPKIQa13Ik6IGz6pXhjQ+iPDyAytgI4koBiluRLayWZPOrZQRuVfRbhSNeXc9BKPbVDBWqShkfFPRQoWm1zI9a8KMWAKEjU+CDMjcKNH1V1YNh0DZie1VBKpUU7w2MjY7L2h/ViienwIoiyOmzNC2WWSZh4Mkx0z6+58qsj9a2FhkEoRokFTFGejWpb80UxzbFuGTORy3Dg5q4FBcXRa+tr2WAKIEP93UMgPjiug4PD6EYGlg0ycDjTz+P/oERVIIQXYvWQ+nficFSJK8fhZUoSYG+P7qmlElDFHE9dTH+c8XczykPn8SpM/0YGBrC8OlD6F5xG4q9BzFWrGKo9xT6+gcwNNiHotWJOxZmsHnv2fqeQFPnAkw1+7H92CimLrgec/R92NjfgM6oF0frARC3MCT678PA4BCGTh9GOOcezNVP4kBPodaJksLKO25FuOsR7Dg+iNPntj1zBN6su7HYPo29p1XceO/bUNn+LXH8Mxgc7seMpavhnjqGoWIJfb096O8fxFD/WZSbl+L2GSG2HBhEdawHJ3vq/Z06gPSStyGZP4yzo9XasSUFXTM3YGHmOJ48m8ZUrR+HzgdA2nHH+++Gt/s7cJKt6D10rBYAEddWN3RxT0SIJy3CDa3DeOyJl3CWruHopcEPVZuGe35lNbzTwxjuOYF+DoAwxhhjjDHGGGOMMcbY64KiGldED/bpYbkq62OoiKJIPtxXESIKXcSBh9h3AM+B7ovPlRLKQ4MYOn4UA6IV+nrgjo0gKIwjLBUAsW0UOgjCKipeGRPlCeSrBbixi0gJZd0Pmm6Lip5HcgosenBPy2uNpq2i2h2lUklmd1AwwjRojPVtxPiorkdfX5+sJeLS9EQ0/ZVAWSQUKKGptlK2jrRlwEAACz5SaoCU4sEZ7Yfpl5HRQ6S1EIpbgifGropx62Lcqu9BiwLoFDihSId4paLsFD/QKLgQq1Ap0CADCpcGFX6WFM3A1MUb8I533ov3vP9X8Z7bVsDSVDROXol33TgX4jJIjavuw2+/bX7tw0VCj6Z1qn+IElB1+k7E9yHOi66nXBUrMHRDfA9luZkk7o2uebNx5MiAuP4hTu78Hr705HGU3Yue/gtRIL7nqH6AiKYyg/iuLgQBrO45WKHuxjOHxH0mjndhWxN2EvK7h9mOSU0T6O0Zl+MJKmWczatYMMUWw4xkjRhJfCempaEq7k0Siu/w/FRUoS3WRTIr6FIxeg/9EF/6wSGUzs3jdd4gnvj7/4XHDtB9fO4iCQ3L8NE/+AOs6RJDs02YqXbMW7wYixfPRbNV30ZQzQxuuHst3Kcfxe7x8zkljDHGGGOMMcYYY4wxxl4HVw2AyJob9PBZ/K8qqsxwiKhIue/BUGOYegxLjaD5VTnV1WjPSfSfOIL+kydQHByEV5hAUC4joofbFDygDBHZmehHDRGKfQPRQiVCLbkjFmspWyMQjV5D+SCbip47ThWVSkW++p4ngw4RZZ6olJGhyu1oHRU9LxYL4n1FrPdh2xoMUxw+cBGGHizTEIcJEYcOTCVE2lCQtRQZBEF5DOXhswiLI7DCKuLKBCpjg6hODCMQ77XAgSH6ROgi8lzxGshgh4yFnHfppzcCXRN36Cge+cZX8JVvfR9G9wy02Xp97Y+jHTe8+wEkBl5E//ilWQqp3CLcuCiB7z13rL5EnHnDUsxrG8eZwYIMSry6BJbeejfW4CVsOjBSW6QamD27E0dfOISCDCSdY2PRTW/FBn07ntw7JAaQQgpFcU/UV0eRuE+AZEbcp/VFpKlzJW7snsA3nztdX3JOI9bd+wCmF7fi4Nlifdm/QfEovv3FL+LAsPhx6XkBX/7eNoyKe1+ffh3e/cA70Z2tbTbn+reioX8nfrSnfr6MMcYYY4wxxhhjjDHGXjdXzwChR8ky0ECZGPQwOoaiRGJpBF0Vy3wHTmEME4Nn0X/yKM4cOYC+U8fhuhUYpopEkgqTm3KaKcrucJ2qrK1Bf3FPGQXy7981FYqhQaWpmuhwNIVQXAt+1N7TX+i7MvhRKVMAxIVPWQGUKUJ/yq/QfrVTCEMaZ20KLcsykM2kkM2lkErb4rMup3+iTam/WPRvGWKMhoKUASQ1H3DyKI/2ozjUC784BlSLcPMjKI70wRPnqfglqAFlvFTFuVeBwIcijicOKo5Oj93rj97j+usbJBLXt3+AsjBiOG4BecVCp4wwvXZWyzQ88KH7MaPvcXzlib3np3BSdRPpxXfj4Q+sw84ffhfHBs5NHaWha+VqGKf2Y9x/9cwG3U5j/u0P4brsKfzjF59Cvh5f0cwUpmQN7BmeOB9EoW3n3PoQbmruxT9+4UlM1LdVlAwSidp7Qt+7DNgJmmkjvfxefORtc/H4I4/j7Pi5AuyAkW3Dzfc/gGXVrfjkN15A5ScrlXKpoIje06dRcMX9VRjCyRMncEK0Xd/9LPZGM9DV0Qpzyb24c2YZ2w73w06lYZsG7KR4/UliU4wxxhhjjDHGGGOMMcZe1StOgUXBhTiKZbYF1ZKgR/tqFMKrFFEYGcJQ72n0nzqGwTPHURzqg1ctQbU0JBqzSDflkMimoFsGArG/47kym8N3PRm8iEPRZyyOE9fqalCGCRDJqazCKJDTWNWCILHYL5C1SGgaLhqP59Hy2vhobHKKJjE+qgVCjQIg6UwSyZSFVMpEriGJbC6BRMKSU3pZpomkbYLKm6uhC9WvQvMrCEpjyA+cQXm4D0bowIaPsDiG6tggnIlRhOU8EDjQ4wCGuHKy9sn5R/UXeQODIHI057InxMvFo6MC8TKwJdji/fmgzUWS3Yvx9rfegFPPfAWffeqU+C5qPdDUWgvW34a7Zvj4+mc+gZ2nihf6zszFnUvKeO6lU1e6Gpcwm6fgLQ88iGnlHfjsoy9cMkVWon0VEm4P8vW6GGZTN+66/wHMcnbhc9/eiqJTD2S4eeTdhPiOTflRFd9nSw44c9aHYiax5ta7cVf3OL70+c/jxNCF+h52x1y8/V33IDz0BD79/YPwz8+H9fqIxX1ccX1YegpTEhM40hNi8YZrcd21GzBvcjvmLFuNOa0/XnCKMcYYY4wxxhhjjDHG2Gtz1QBI7eG4WK3UphWSU2IFHtxqGWPDQxjpP4tR0QqjQ4iqRaQNoLUlh4bOVtjNDUDKRqAp8BHBDcW/EWVLiO7EixoCWqxAE+81WiYOQO0c2lbWAqF96miqK1nUu75hbforhepOi+1CGUChdbQfFVf3fEeMORAdh9B0oKExg9a2ZqQyaSSTCSQsU5ydGEjoIQ5qU2JpoQO3OIby+DBip4iEGsMSyz25bAhOcRxK4MIQQ9DEunPBjwtDv+gkfs5UK6OwZy7ETF1cjGw3blzcWa9lcrE2XPuOt6C642vYdmIYF5e5MO15WDRNxzM/+hFOli5aAR2zViyGv/1JnLq4lvgVWZi/5ga0nH0cP9iyG6ULiRlCDkuvX4jeg/vgyK/dxJwV16Gl7wf4weZdKFycqVE5iSe357Fs9Qqkxemku1djsjaIg8MlZJuWYGayH0888TTOnpsiS8pi9e23Qz/wdTy79xTcC7fWv112Hh74yEewuB2Ysn49pqu1H6uGZfdg3aQCenrP4tgLT+Kxxx6rtce/j13Hz2LP1qexp/9CAIgxxhhjjDHGGGOMMcbYT4+2evXqj9XfX0JrmoQw2yKDCxRooPofnlNFKT+O8aEBlEaH4ZXysgi6rQI5mnKqpQFmQxqB2KdYKqBSKorVFfiuC4UKkkcxNIimqtAV0VQdJj2QrwcvKAMkpqAHvY1r01rRq65pMvghQzHiM62mzWlaK5VeRX/JhAXD0MX+Yb0FME1djJtqfoTo6pqE9rZ2ONWqfPCfSSVgalS8XHQm1icsS46bMlX8IITYC5ZpIZ1Ji77q02uJMZiWDU03asW0xfgV0Qddn4spNOXXsV31T68fI5nDtGYL+471iO+JTgRomTIXfv8+DFHEQLfQPaUd+aPHcTafh5OZjVvuuhnrZuWw9cgoGv0+7DoxJverSWP6kumYN3cN1qxdi7WyLYLa14PBagaLr12B1SvW1JdT68Tg7n7MWzsZR57ei4Fzc2VdxGqeguagH6dkbRAd7VOnY9bidRf1sQZTGn30Vrpx4/ISnv/BIdRKq+tonTwNc5aswzXnt70GM9oinDxyFhO9hxBNvhbvfMvNWDTZxsbvfQtnCzHsVCcWb7gG16y65vwxVi1vRs+2HjTOnYE589de1N9yZJ0R9AxO1KZku4zeNBkdGMKJvsvWayYmdzZj4ORpFOhGsNqwZOk0jBzeDrd5Pe55+y1YJ/pfNr2M7/7dV3Cyetl1EfdLQ3s3otEeDJfc+kLGGGOMMcYYY4wxxhhjP03Kww8/XHtyfpnEnJWIuufLjA/fq6JaLMAtF+AUJzDYc0q85qHGPixVQdoykUraMiDh+lWMjQ4jPz6C2KlCjXxEVDdDvA8DD4gCGbRQVQpq6HJKKs/3ZKBCFj8PI1A5dPqfppKizA9dN0DTXVGxc88L4fu1QEkqZVAZEZiGjuamRjn9VbmUF8sTCMQ4MukkqGYJZYVMmzYN6WQGvT19iIMAzY05MX5xJNFPqVKmAcGLFJRcHxMVF3a2EY3N7WjsmIx0cyci3UZVjCfT0oVkUweqMAA7DcVKQNEtmS0hC7NTXRPfQeF7n65dyDe5pplrcdusAN9+cjuc4Iq30qszsrjh/ofQuPvLeGR/ob6QMcYYY4wxxhhjjDHGGPvJXTUDxGjugtrQjiDw4VcrMuDhlQpwxev4QD8C30EqYSObyyGVa4Bu2PDKFVQHh1EeGYNXLCH2aHopD5EsPO4DCk1JFYNqcuu6Il4pcyKW2QuBTxkikQx6RIFYFspNIbaCrlD2h1gVhggDCpLUHrQnExoMXZUBkIZMBkmqcRFHsHQdoeMgYYrl2RSyKRuGOFZUddDd1lqf9sqX46epsyhAEooDajoVZFcQiHEnLB0mlWeIYyRTom/bhu/7YjyKOJ4JeRKU+SGaoipyijA5KvE5pmyZo69/BsjPA688hhNn+uBcIfvjNYsDjJw+jKP9JfykMRTGGGOMMcYYY4wxxhhj7GK1YgVXQEEBeuAfBgEC8UqtWqlidGQEjkPTSKlIp9JIJVNyaqtSIY+RoSGMDov15RJC10PguTKYQFkWNI0U0VQNumbIzI9a8COqNwpEUKOMDXH8ejzkHBlgEI2KsdOsWRbFINQYhvhAU2RR8XRLLGxpaYEhjkEFz01DHEtOj2XLzjQlRmd7K1oaG2DpFDxRxDkkkErZsig6tWw6hcasOC/xntYHbhX5sRGEvouUZSDyHbjVohiguDZimS/WBx7VGwmhyHNS5Pn8sgi9CsqOXwv+/KTEtSsXinAuLjrCGGOMMcYYY4wxxhhjjP0bXDUAQjU5KMBAQYowpKmnXFSqZVSrFSQSNhobcjKDgoIdfT1ncObUKQz092FiYhyuU0UQePA9aq4MoshH2zGVDadsCfE2gszkoIBHEFCj9xCvFHwRjZJBaAosVZWJFoTGpGkqDIOaIpcr8gxicUxH7BeIMSVg2yaaGpvEe5oCiw5GJxrDNg1ZyL21qRGT2lqhiz0TYlla7JO0TNEM5NJJtDU3oSGdRtq2xDYxqoUJ+NUiTI1qmIhzCVw5tVfsi3PzHESUGSJOimqB1AI79QEzxhhjjDHGGGOMMcYYY+wNcdUACBUWp/obkay74aJYLKJUKoKmjGpubkYul6UIBsZGRtB/tgdjw0NwKmX4viOnzZLTSvleLYtEvD8XEqBskPNBD1+890PxPhTLagEQSWxMdUIowHEu84NQcEHXdRkEoUaoOHkg+nfdKpxqBaE4dsK2ZSCEAiDZVAa2Ycqi65FYp2sKctk0GnJpZNIJKHEg1sWwaMorXUPKNtBI61I2MglL7CuuQyjOo1JE6JShRh6UwEXsV0VzzkdslFrERp4nzZzFGGOMMcYYY4wxxhhjjLE3zlUDIISKkzuuI7M+CsW8fN/Y2ID2jlboqoJifgL5sVH4VSp2ToGECLpGgRPaO4Ks9yE+0DLK3iBU0+NcnQ/fo8AFTbEVyymvKCtEBhDEJlTQnPal6aR8P5BBEAqAUKsFRWrF0mk9vadAjVNxUC6W5PRcNC0X9ZNJp2SWRzaThk01QsQ+NBUW1fhoyKZlRogmxm2LjeX4xTGTpg5LV2AbGhKipZMGlMiDW8ojpoLubgWRU5bFzjWxvxL6ss5J5HkyGEKBI8YYY4wxxhhjjDHGGGOMvXFe8Uk9ZWpQcIEoiop0OoWp06chl8nAdSoYGxmGJ16p2HhC16FEEVSFghJUO8QTr4GceoqmhhIv8pWCA1QHhAIhFPTwHMr8qBU9ryV61Ka5ogAIvdZqgtTqhJwLolC9kHP1QIgq3lGQJQp9lEtFBL44duDDc134DtXsqKK5IYvpU7oxONAntimIc0nKabSoiHrCMmRNENGDOAcaszgPMSA1DmFoQEMmiYylA4FDAxavVSiiqeKzGroyQ4Smw5ItDKHVToQxxhhjjDHGGGOMMcYYY2+QVwyAUJAhlUrLzI8YEdKZNExDx8mTxzEw0Ic49JAQn6lOhhZHsDQVSkzTWQWIo1BON6VTYEGl2hgKwoBqdXiolh14ni8zPsRiGfjQNPFejoYWKGIdZX/Usj6oD8r28HwHPtXfUON6pokCTXRgUsaGZcptnCoVJacASAhF7E+BEN91MTw4JI9FBbcty0BjQ4M4FwPpdEIcMkIul6HIigyW0L6GOGYoxmiKfXynjJamLDJJC05pHLYYqxa6YkW11ryq+OxDi/xaMEQckzHGGGOMMcYYY4wxxhhjb5yrBkAoVmBoGqqVigxCUJTCdR309Z3F8MiQzPCg9ZQloQT04D+AQoXB4wBh6MkgCEU4KGlDOf8fEMnaH6Gc9ooCIIqiwdRNGEatUY0PRa1X0aBAiDguZX/U2oXMCsoKAQVO1No2lO0RuL4MXlRLZVl83TIMWQfEFOMsFwtoa2vFffffj3Xr1kETxzHl1FhZJBMJedyEZcvgie9WoYtzpsLm5XJJvEYoFCZgaYroS0FhdBBBtYjIKclACGWChOK94jkwQl9cD68+SsYYY4wxxhhjjDHGGGOMvRFeMQOkFpCoByMUBYlEAlEcoupUZQaGJbM/FBiK2FaJEQcBgoCCH5QBEcngBDUKnlDxcwpiyCmtArE2rAVAqFGgg0qH1+qDUKOgBh2UskJqNT/OBUDOTX9FU2TphthH9B+JDj3XkUEQyjyhz1QHRKfgizheJpnC1MlTMHnyZMyYOQPtkzqQSidhmqbsP51Kw9B1qOKcKpUyXNeTU3XRtF+u6JNaPj8hB0u1Q5xyAYFThiYLoldlLRBF1gYpyymyDIgTZIwxxhhjjDHGGGOMMcbYG+aqARAKOPi+J+tuOG4Vtm0hS9NExTFsy5RTRCEK5JRXVFRcCUMEYrvQd0G1OQxDg25QeISyNUJ4vo/Ap6yQWk0QCjBQ8CMMInheIJonX/1A9COaDJTUgyYULBEvciyapshXCpC4bgin6ol+fbmdWCwbTYNFnesqZZdoaGluwqyZM5HNZmUAxbAsJJJJpNJpcU4N0HQDyWRa9lup0BRavgyC0LipFUtF2b/nObI/Ko4OcW0SYixwHZkBYqni+OI1csswqAA8Y4wxxhhjjDHGGGOMMcbeMFcNgFAwgB7+U/CDghHZhqzcenR8DKqmyKyISrkET6wPPBeeU4XvUAZGJIMflmnIIuZRTIEUH77nIfRDsZ6CH1QXRBfdUXYH4Luh6CcUfQZwHQqGhGIfmiYrEstiUNxEjEj2S1kbVPOjNisXpYnU6oRQYXXKNjE0XWaq2GK7xlwDpkyZjEULFmDxgoVobm6GI8YSRjEy2RxS6Yw4T1UGXNLZrNyPAjHlcgXFYhGeL8YszqcqzouO74hzRBQiaZlyui+Npv8KHSiBC0O8p8CHrAMiPjPGGGOMMcYYY4wxxhhj7I1z1QAIBRUo68P13HrAQcHoyAgq5TJcp4piYQLlYkkGPjwqPO46MuuCAhOGYYimy2wPmo6qNn0VZZXQJrEsVq7EClRNh64bcgYsWhcEgB/E4rWW8XF+n1iMR2yjaZqckovGIguYJy00NzWgublJZqdk0mk05LLo7GjHnFmzsGz5cixZsgQzZ0xHLpOV5xWJY4su0dTaimbRfHFQVdVgmCaSqQw8P0S+WEBVnJOsWyIGR3VKono2CAVy5HRegY9qpShroMQ07ZdXhaUBCUNF6FTksRhjjDHGGGOMMcYYY4wx9sa4agAkikI53VREAQLxvjg6grG+XqieC79QQFAuIfYdmsNKbOsjUgJohiJrgxhiP+q4Vo8jlNNg0dRUlK8Rin9kHQ9aqKpQKKBBRUR0sU68UG1zsRqKaLTY1iADC4boUEOIOPTEcX3ZUqaG9sYGTOlox6zJXZg7YyoWzJmJhfNmY+6s6ehobQTNUlUplVAu5ZGfGINp6TATJmJNQ7qpGZnGJrhBhLIjxm+m4PkqSpVAnJYGXbVgGwZsNYYqjquDpsGqIhDvfdFK5aI4R5oGzEPgFqHHDtKqD8UriJNjjDHGGGOMMcYYY4wxxtgb5aoBkFiJUHFKQOTDr5QQFAswPfF+bAxquYK02MaKQ6ixB1UNAS2GZgCmocmgA9UHoeCA+Ic+IKQ6HuKdoitQqYYGFS+ngAeFRXRVBkFUsZgCJbQ/JZDYhiozKnQKiIj9lSCQU03ZYtSm6NcKQyREr81JC9MmtWL21C5M6WhBNmXA1CkzwxX7+fCcCsbHRzAyMoD9e3biha2b8dzmZ7F39x70DY7g4LHTOHG6H66vwAtMBL44uCzvriObSMES16DRpkCIWBx4tYwYMWbKjqnKa+QicvKojvUhro4io1MReMYYY4wxxhhjjDHGGGOMvVGuHgCJI4S+h2qV6nw48n3k+5SoIYuA24YOTewdh1TXI5SZH1Qc3dINioUgCkKxPWVsRFCiWLRaYIO2oyLo1D9NJUXxD0UVy0TTxQYU+DDFq6nror9aBoYmto98GYuBBgUJy0Auk5KF2Gls1UpZFigPaCqq0BMb0nioXogha5hM5CfQ39eHnTt34ZlnNuNZ0bbv2IkjR49jeHgMrhfgxIlTsgB6GEB+ltN0ieOqVPQ8IcZh1wq/U2yHpuNKJhKUwCKO6cti8a5TwcTYCEqFCXGuobyGjDHGGGOMMcYYY4wxxhh7Y1w9ABJSgCJASDUv6CG/6yAKPZiGjlQiIWtxUHaHqsSyOLll6rIuBwUeqDg5TX0VyT4omFLL7NBVRTQqfB4j8APRfIRU+ENsQ1Ne1QIgtWabBhK2hVTSRltLDtOmtmPu3BlYsGA+Foo2beoUtLQ0y0Lr5UoZBarbQQXZ4xBBFMIS+yVSSVQdB+P5PIqlMkaGJ5CfKMFxQlTKLgr5khxbS0uLLHBeKpcRiDEHYuyO68p9qEC6ZpjwxRhdCgLRCSGW1yGdSshsEEuetw7f80X/4ljFUu0isl8eiopsazdmdjbKe50xxhhjjDHGGGOMMcbYG0t5+OGH4/r7SyRmLIDf2o3jhw6gPDaI0vAgwuIY7DiAFfuojI+gXBiTaRmGpkJRYoQy4BHD8134FNygdIo6SvagLA/EGgI/EusjWew8puwOlcqNx7U6H2I09JpL22jO5ZBNJ5BJp9DYmEEqnZRZGBBjCDwHbrUCR7SQpqUydDQ3NqCpMYtsKol5s2dhyuTJGB7qx8BAP0qlEgZG86gGETTDkGOy7STSqQwqVUdmgFA8aPeewzL7o7mlEUk7gVxTFoalwkom4FIBE91EqqEJhtgviE34sYp0tgmRoqNQFGMR56mpGvLDE/IYrx8FLd0rcNNNC2DXl9SEcJwRnNqzG4cOD6JYX/rmoKBj3nW4afVUmYn0apyJfjz15I8w+rOoSa+ZWP22X8c7W/bjP3/qaXEfXPHHijHGGGOMMcYYY4wxxtjPyFUzQGi6KlNVoMUxEqYBy9BlBgdNe0XZEo5bQUAF0sV2FABRKeuDMkU8T2Z3UGqFRtuLjlS5n9iQMj+CEKGcNqs2xRRiIPQjRL54Q+kYtODc8WmqLcqwEM3QNGhiOWWKULiEAibUty62oUb7+YEnj0/vI9GXIcadTmdkYCafL8Kp+mIfC7lsE7o7p2DOrDmYMX06GnJZZLMp5AsUtPChqBE830PZdVB2XISxgorjoSo+U99iaPLCUbF3XbyhrJaUnUBjrgEJOymzSH4W7Ew75syfi1kzZmDG+TYbCxasx93v/k38+nvvxOT0Vb/iX0iJbDumXXK+l7eZmDN3HuaL65KunMZ4tb4jY4wxxhhjjDHGGGOMsV8q2urVqz9Wf38Jq6kVkZnCwNkzUMIAoVuVxdD9ahmliVF4svi3J+tzqBRwCHx4nmh+IKe/omQPjYIW4g0FDBCrCIMIgS+2ldkgFBzRZFZIKKfSqhU9N7VaDZBM0kJDJgVTLKO+XZreynNl4MPUqV/Accso05hclw5QC9JQzQ7LxLSpUzGpsxP5iXHs3r0Lp06dQcUNYYhzSiZSclyJREK8t2UNkUJ+AoPDg3LKLF+MX9MN0aMKXwyWptOiMfpiHLphwBD9m6YFRQyCttENem/ILIBY0eB6IbzK6512oCDbOhvLlgLf/vP/ja889TQ2bdok2rN4YVcvfM9A54qVmJ2uYu+xPgRvkoyEid4D2CzP88rt+d096Jw7D+bYM/jqV7fjZzYZmaqha+4qzE8O4+mdp2qxPMYYY4wxxhhjjDHGGGNvmKumB5iajmqpDJrTKfR8BKKpmoax8VHk83k4nouIAh8UGPApQOEi8D1QfQ9ZPFzVZDCCghz0OYoiGfgghqHCsixYpglTV2GKUdgmZVJQcENBJmUgnTTF5xBqHCD0qxgZGsC+PYfx7DO7sOnp7TKwEfiuLM7uug58MR6qKUK1Sii7hGqDUCnyY8eO49iR4/JEfceHU3ZRyhdhGuLYho7B/l4MDvQhnUrKAIpl6XKsriuOGykolxxZFF0R10NRVFQrFbgU3Ah9ROL4ijhKEHrwxLFl5odmIJHOyPN8Y0Rw8kfENfoGHn36GJqXXINVHZdOkvVmtuSWd2Gmchpf+doWDNWXMcYYY4wxxhhjjDHGGPvlc9UACAU1KGJRqVRlUW/6g/Z8sSgzJGQxcCgyKECpG0EcIVLoM01FVcvuoEb/SXEsMz0MXYVtG6JZME1DBikIZX/IqaQ0KqgewzIVsZ76CcQQHJhiWUtTBjOmt2LurGbMmNGEXCYh9lMQhyF0sb9FtUHE+8D1ZH8xFVdXRKexgsJECeVCUW7f19uLzZs3Y+uzz+D44YOoFMfFvmLT0EVbaxOy6bTMVnFFP+VyFWVx/o7jyWX0V/1Uc6RaKsB3K+L6iPEFtULuqjgX3bKgGCYCcZw3no/RY6dQNtowo7P2vby5aUgsfSfuWWbipY2b0TNCWUGMMcYYY4wxxhhjjDHGfllddQosLd2Egg8cOXQQY4MDiEIfhfwY4sCTwQ3bNGDougxuiJUy0CAnu4oomCHe0/RXFAeIYsSU+hGrctopXdPF/hriMIbvhbJeiKrEEN2JPlWkEwZyKQu5tIUMtZSNbCaJ9tYmTJncicldk9De1gxFobohruhPRdK2ZI0QOq5tGGhubMSk9nY05HJQwwhjQwPiWH6tWLkYSiSWZZMmkpaKwsQoentOi/5ipNNZFIsVFAplBJECn8YuzimZTIqxJGWwxXOrYvyAZSfEOeoIxVmrZgJWOgcjlYUfa6iKY7njY7UL+bo5NwVWDkc27sTgFeqOGMkcFi1bBO/4ZuzqpdoodbqNzhkzMX/2IsyePR3Tpk1DQ9ZEfqwgzvvl/ZBsxwwsWTIfc2bOxJQpk5E2A0zky2idew2WTNIwOFqgr/oSicZOLFiyQBxn9ms6xr+F2TgP73nwJug9O/DoppdQFvfuleQmzcSSpQvq59ENI/KRL5ZlgO8cPdWEZStXoUMbx0A+RqJpJlYuWVy/Vu3IGTHyhaI4j/oO5JIpsM4g2dCFRQuWYt7cGWKfTrRnLVQKY3CC+vYXM5LomjUTC2YtPP995NLGy6+VOEbn3JVY2W3g9GAR6cYuLFx48TECjOZLoNgfY4wxxhhjjDHGGGOM/bK7agAEiRwOnuqDaVI9jSmIIh9jo8MyyNDUkJV1OOKYAh+1B7Qy56H+BJwyO6hAOcVG4vr6+ov4rMhC6K4TwKd6IVFUC35YKtIpA9lMAk25JHK5BHJpG6mECctUxTYUUFFkfRGa7orqdkRRIKetouBHFASySHoykUBzQyNampqRNC3RXxaxOE65VEJTcyuaW1owc3o3Fi+YjalTJonzAIrFCRnMSSZTGBubQKnswPMVWctD122k01Q3JAFFnG8UBmJbDaZlIKR4j2rATGVhZRuh2in40OEGEdyR4doJv25ePQCSys3B6nWd6Hv+ORwarUUENKMD93z4w7j1muVYMK8dra1d6Jo/H0vmzcesBh8HT5yFH14cDrCw8Lb78MBdN2Dpohlob2tHd/ciLF4yH9ObSyi134TbplTx0oHTF+2noH32Wjz4wNuxevF8TGltRfu5Y+RcHDjRe9kx/o00G8tuuBPXzHLx+D9/EyfKNPnZ5SwsuvNBPHDndVgyczra28V5LFqMpWJcM/Qe7DqVr28HmE3duPtt70CndxBjTdfgwbffIc69dq0WLFiAufPmoUMr43DPMMJzUZ+LAiAvHM3hgfffi7UrusQ+kzF79kLMWzAPU9ptnDx8HNWLhmcmJ+PtH/oQbrlmGebNqX8f4hhL5s7DzEwF+0/043z9Fs3EwuvegbfM8vHiaCMeuP9dWLv8omPMX4Cp7QmcOnzikmMwxhhjjDHGGGOMMcbYL6OrBkACI4kT/aOYMnkykgkLp04ch1Mtobkph1wmDUQ+PCo+HlKdDrFDHMvgBKEAAU15RcEPqglCjTJEarVAYrFfAM+jmiBUqwNIJChwoSGbTqCpIYXmxjQaMgmkUxYStg6dgimib6r14ThVWfTcpB0j0UcY1KfBUmAaBizRcqkMMqkUMskUbNvGxOgYxsfGoGqGHFdbWxNmTZ8izq0DDbk0lCgQ/TpiLAb6B0YwNl5CtRrA9WNZKJ2mxbJMXRzLh4ZIvDegGbp8iK+aFqxsA/RUFpGeQKAacnqwykCfvBavn1cJgOhJLL/7PixQT+Lxp/Yj79e+G92YhkVLDGx89PP41refwdatW7H16afRV23H2utXIDuwFweHHLktHWPykptx321L4Zx4CZ/99Gfxg6e3YsuWTTg4EmHRmtuxqEVsVezFC/suBEASzYtw//vuQTa/HV///GfwyJNb5DH29ltYc/NNmIdD2HWyNq3aT0OucxneetcanHnsM/jRyWJ96UUUFdNX3o57b5iH/LEf4XNf+DJ+uEmcxzMvwElPwcrrbkNm+DkcHaqlTujpZixfugTpwMbUhe3Y9uhn8KVvPy2v1dNP74HTMQOrVy9F0+ghHB6s1M7jXACkwURm+SLkt38bn/vyd/Ds5i3YtOklFFrmYcWCafAGTuD0SPH8uRvWDMyfF+KHj3wB3/7Os+e/j2G/C9fcsBLpsztxaKSevaPq6J63EnNzzeheMxuDmx+pHWOLOMb2gyg2zMWq+VPg9h0Xx/jpXV/GGGOMMcYYY4wxxhj7RXTVGiBU/6KltQ0NDY3oHxyEquton9SJbEMT/CiS00OFsWjilYqhU4wDCtX+UGWjYIf4vxb8kGrF0anJeIhoVKuDCqJTdodtGUinbDRkUmjMZWRgoiFHwZAsWptyaG1pFK0JLU0NaGrMISO2a2rIIZ2g4uUmUskkklSDI6QAiwu3UoUqDqKJ4+TSGbQ1t8hpuyhu4jkVDA6cxQgVP0+YmDd7Flqbm9De2oJMOgW3GsIRzVAN6JopxqkiCiKZZULnoYmB17JRfBmAoUAOXQcZYjDEPvYbWHRcXPvsjHnY8Lb34uY5BrZueQG9VMOkLvCO49uf/zqOnKjIcZ8LUJ3Y/xQO9itYuHhqfUt63t6FdbevQXHvE/jsV3+AwdK57QMMHdiMz/3rD5DXs/Wtz2nG2vvuRtPYXnzuSz/C0ZHw/DFGj27ED54/is5198vAyU9FahpuedcdsPpexNP78ld86K8bk7H25hXIb3sUn/z6Sxg+dx5+CS/+8NvYfLKC+evvREuivkNdbm4X9jz6NWw7PnHRtRrDi498DS+eqGLJ2+7B9GR943O6pkF56Sv4/nOH4fjn9ili29f/FS8M6lg6vwuGnBuuxi0fxiNffBQnTjuXfB+H923E8WHtku/jvK4m5H/0FTzx/BG4QX2fYj9e+uoXsK+YxdIFndCpMA5jjDHGGGOMMcYYY4z9ErtqAITqk+cyGQyPDMMPIsyevxCZpjaoiTQmKi5KXgA/BuiP/gPKwohDGdCo1x2vtXpfMW1Xf7hLS2kbCo7QK9X/MHRFTmWVMC051VTKtpGULSFfKbjRkM2ipbERTQ0NyKZTsrZHNpmSyyjTQ1M0Oc2WT+PyfIRiPU23ZSXTmDFnLubMngtD08W2CbS3NotjGXCqtSBJR3s7Fsydh2WLl2LmtOliO1sMuFZPxBRjpPrqKhU3keOvBXl0ynKhcwx8sW0gp/9SxBhU1YCimfK8fza6cM/v/B7+8A//sNb+4A/w7977AO5Y2Yh9T38BT20/fUmtijiuwruoHMg5getidGICZkcXGurL1NlrsDhdxY6dx1ES53e5at82vHT0wtRR0uSFWN9h4viBnRgtX1aMIvLQ0zsIX2/DrKnnjvJvkcDy2+/CkoYQL2x9DkPVKxe/0OasxgJtBD/affrClFXneOM4cGIEqYZOcY9Z9YU11aPP4sWT4/TNXyLy8jh0og++MR3dbfWF5xSOYst2sa7+8YIxHDk+jKaWFnn/nHPV70Pcm6OFIqxJ3cjVl52XP4qtO658jL0HetHc0iqDdowxxhhjjDHGGGOMMfbL7KpPSbPpJJTYx4njx9DaMQmZljb4ho2KasK3MgisFCLDQqTECD0H8MvQFR+KFkGlvz4XyyPxEimKrGEQU/aHrsn6IPTX6YYJ2TQdsCgwYdvIJdOwxUIqpm5AQ0I3xTpTLLORMG3Yplkrdi7WT2prhV+piOYgbSfFuiTiWIMqtg9CDaUqBWjo9FQYqo65c+dj/TXXYOHsWZjU3IyZ02Zg0YJFaOnoQirXiBnTZyGVymBq91SkEymYqirHlDJ1MRIf1WpR9BvKotQ02xS9p+m/vHJZbGchK/YxFEucdgKW+dN4uP9ahajkJzAxUWtjo6PY//xT+Mf/9jd4ZONpGby6lAI724jJU6Zg5cqbcfd99+EjH/09/PFv/z5uWtghH86fuynaOtvhjY+iJ1+4YmaF+HZf1n9rR5ucjoym4JoydZos6H1xa0iKL1z01tTUXNvhJ6agee4K3LKwDYN7v4/th8evMkaga0o3wiBGtrn9ZeOhZseOrHVj25emgIwO9MK//PJJMcbG8zQDGxqbGuvL6kaH0H+V+iZU7+bi4IckrlUy1ySu1VSsWnUL7nnwQfzqR38ff/xbv4P1s1rE/Xzh+zhv7OrHCIKgdgzxFTDGGGOMMcYYY4wxxtgvs5c9Wz2Hamf09PQgkU5j0uRuDIyOITYszJy3EIuWr8Kc+YvQ1Nwmp8bSDarToSKMQvnglV4VlQqhU6H0cw9qa1NgaXpteix6RmuaGhK2BU0R26oUHNGgK1Tbo/awOApjxJRZQX+1Lz7HFHmgp86ir8B3YSXEvuLYZddB2anAD0NEoo9IdB6L8SiGgUj07Yn9KPjS1taGSR2TkM3mxBhUBIHoUzQlVqGathgTnYuJTNpAKqGLY8Wy4DrVHFHFmBNJG6ZlyewWRfxHU2+FQYBysYxquSrHqyiGWCnaz8wAnvz0p/CJT3xCtk9+8pN49Ieb0ee8PD+A6NM34L4PfAjvfd87MWdSEvkzZ7D9uR/gu9/7JvacGr0k2yGTyYjz98S1vnJfV0IF41XdxOKb7sFDDz308nbLUoRuGeX69j8p3WrDdTddD3PgeXzjid2o1pdfSS6XhdnUiTveft+Vx7SuE4VyBVfOH3l92bOux/0f/BW85z1vx8x2CxMnTmDbc0/gu489goN9E1cN6jDGGGOMMcYYY4wxxhh7ZVcNgJSrVRlAmNTVBc2wkMrkZP0P+oP/VCYDVTdkLZAoVqHUAwcGBRziGH79gbmqUgCEpvmhx7gKdAqWaDr90bv8K3XLspBIJsWq2rRSmmi0joqnR6KFlHERhPKV6iNQk6EHRUPF82AkbGi2hUD074ptqC5JrKiINAWh6EihY4kxKYaGUNNgpdPiHBqQSmfFeC15XHEiVCQCqhh/FCuoOi4cL4Tri+a58thhGEAV+ycSSZiWLcYn+g8jaKJ/2scR+1Srjvzrezp/GQj6eaRMxTsevAlNxcP4zP/9J3z98cex5aWXsGvvXuw7egIjpUvnYiqVyrDE9TXMq0/pRcGsi+XzBYRuFU9+4X/j4x//+FXb1zeequ/xExDfcff178SKliKeePwFDFdfOUwwOjqGQs9BfP4fX2FM//BZHOm5dDqvy8/tYtlMWgbFCvmJ+pKfgDJDfB83IDmwE58U38c3v/8EtmzbVvs+jp3EWNnnAAhjjDHGGGOMMcYYY4z9hK4aAHE9H2YiiVxTCwzx2tE1GclsAyJFgxcpmCiUxTahDI7EoptALDNoSizKmvBrAQtAobwP8b4W8KAMD8oMoXgIPVw2ZNCEAg+0QKyjwiNieS2IIPoJAhmE8MNABiIoMEK1DagfmnqJZgFyxHqXipOLfTXTgGGbMvBBBdod35MPkCm4Ua5WUHEc8UGDZSdgJ1LQrSQUGQjREYkuwlhBseIiX/JQrPoou56c8orGRePXddG/bokudHh+gBJlDQShPF+n6sDzqCB6JAMhP4+M2XOwwFJx+sBODBacWsYMXXtBs0w05XKX3BBOoQA1nUGj+P6vHArIYHLXpdN9jQ0NwxfXalJ3N3xxvZ2rNE9cs59UatqNuG9DB45t34KDA6+eJTF4th/JpmZkqe7LFcZSa6685y7WPGUaLquLXqMl0d3RBD08jd7BVzv61Znz5mG+GuLYob0YKdJ9ftH3YdtopkCj/MQYY4wxxhhjjDHGGGPsx3XV56s0jVEi04hcU7MMelS8QAYSoBkoVhzkSxVQ9odhJRCL9WFEWRz1qZ9kFgfFMsR6g5bROioQriIKI/g+ZXfUiqLTFFfyPYVKlHMBE8r2oFobVGMiRCD2oYfT1M7VUbBtS2ZhVCpVsYeCJGVnmCYUcRzan45fyOfF+ooYs46KGC/Vx6AMD/qs2wloZoKiI2JMCkJxKQwrCdE71T+HYRtiGwuKaciABz2WprFoui6OY8PzIoyMUN0JBbo4x6rrwhGNAjzyAvwcOjcd2ZUyGxrnXot5nen6p5qJfc/jTNyCO9YvgKa9fJ8pG+7Fsvb6h3MGduOFXgXTZi9CU4rqfbwK8X3NXPd2fOTuFdCoqvyrSbXi9ptXIDm+B089sxeV1xBHCU9vwSGnHdcv6X5tx6hLTF2LNXNa6p8uSDVOwZK5k1E++DyOl+oLfwKv9H20zduAGW3J+ifGGGOMMcYYY4wxxhhjP66rBkDoQX5LWxusZAqOF6BUcaGZNkVGZPaFZlrQxWdNo4wLUz7IpimxVEWHoRny4S4FPUzDlBkbFBSg5730l/+uR8WaqdWnmYoou6N2XHqhv4Kndm7qLHqhjA4KhARyeqwYhi6OIfYXC5GijA4xllKhhMG+AeTHxuCUyhjqH8Lo0EgtS8PxMD6WR6lUkkEYGi8Fc+h8KINFgS7fV8R50hjNZBJ2Oi3Okc5PldN6ua4rxqPCtpJyoK4bIJ1qQDqTk0EXylihqbIoQPPzKDh2FPudCIvX3oqZnQ1IinNMpVKYsuTtePC2ucjnxy6pARJWT2DT0/thL7kTv3rvSnSIbVO0T7YJi9/6fjx0fQq9Jy+bAiooYuuXH0W+cxk+8J6bMS2bkfvIYzW0YNmtD+JPHlxR31hcTdXAwhWroVbHxaf6TXBVCqbOXIv5M3Rse3wjxmNT9nu1lqBsILFXUB7Gc0+9hIYND+Ij71qB9vp5JOm1YxZuvv838Cs3T68d4iJjp4ew+K67say7BWnZZwrpKUvx7g+8Gx3eQXzt8SN47dVRXs4/fBgHAh2r19+IKe05OWb5fSx7F9514wxMFPOXfB+MMcYYY4wxxhhjjDHGXjtt9erVH6u/v0ScakSyfbKcIipAjFjVZKaDqioIPQcGIjj5cai+CzVwgdBHVA8A0F+0U6aGrmsyY8JzaQqrAIZ4H3gRKtXaFFGWpUMT24aij0wqgWwmA9syQPkYlAtiieNRcfVzU2dR9XHRbS2AIVrsBfDrzSlXMdg3jJPH+uC7FXEcH77jwiuXEVSqKIxPoFQsIpVOwk7YMrAhIyui7ygSRxRdFsount78AnbsPQbDspCU21pQFXEM35MF1TPZLBLJFArFkgyUtHdNQa5lEgpOBDXVgFRjGyLRbeHUAXmOrx8F2dbZWLY0hyMbd2KQTuBV5XH0dBld02biltuux+pVa7F27WpMb3TwwqYfYsKehhnZPJ577ki9qHiMsZE+5BUdbXOuxW03X481q1dj7ZIVaEEvnv7a1zHQtgazzT68sO80fJqTTAj8YfT2OWieshg33XoHrr1mJVavXYtlq5ahEaPYv2c3Tg5V5LZaZj5u3NCBHU+/iN78K5UyB9TWubjv/rvRLr6T5tlLcY3oc+0rtDmTdBzZewKuOI+J0UGUPQ3tM9fgtptuxJprVmPNunVYPn8y4vJZ7Nu9FwP5WjhDTzdj+dIlCI5+G0+fyeLGu27HnRvWY+XaG7Bu2RSUzuzGd7/zJE6MXVTKXfx8dM1dhfnJYTy989T5gN7FGmeuxMrmIp7ZcQyBvFbjON7jYPKsubjttuuwauVarF+/GlOzFWzd9CS87AxMTozh+eePwqEOVB3d81ZibmLoqsdomrkKK5oK2LTzeP0YjDHGGGOMMcYYY4wx9stJefjhh6/4lDRsnQ5z2mLkmpsxODaKiufK4Ed+dAh65KLvyD4Uzh6HXh6HM9wHzXdgqBFiVewbUE2Mqixybls2yqUyyuUq0ukU4iDG+ETtQXdDNgHLVBF6FUxqa8C0KZ1obkiLfgLYuoJ00oRl6DB1AzoVK6fQiAx+AAlFh1suoViqYGRsAq4XIBB9jwznkUgYaG9pwZzZs6DEMXLiuM1NTSi7FbR2tqG5pRnNba0wxfjo5CmwQSUpegdH8fH/+1lsfn4HmtqaZcH0REJFHJZlfQZNt9De2YkGsXxsPC/3nTRlBhJtk9FfDJDqmoPmqXNRdXycffrrdIqvK9POoqnJRL5/FNUrPQ2/IgVWKoPGbEoW8Y6iANViHvmKj0xDMzKGh6GhPC6pYqJpSObE9bB1mTIU+x5KxQmUnADX/cqfYVn+O/jn77yE6iXpEKo8Ti6Vgl6fCcv3PHEvTKDqBucf3puL7sPv3GDi81/4MvoLrxzEURKNmNR4xaocVxS4RYyOFul2qdORzGaRTdriXqb4VwzfqaBQLsDzLlw/u302fuUD70O0/Z/wTxuHkG3MIS3uFRKGLkoTeXEvXVbnRVzLZK4FDbqD/pGivDcuZ2Za0GL7GBgpyCymGgV2JovGdLIeOKTvY0J8H6E4bjNSor+hoULtHMT6lDhG7hWOYWVb0Gx6GBDnfeEYjDHGGGOMMcYYY4wx9svnqhkgjpHCeGwglU6j4rpwfV9mcaiIELhV9J8+gaylI6gU4RbGYasq1SGnJA2EQQDX9WQgRNY3iIFqlbI6hAhySioqxWDqlC0SIxL9WqaGVNKWzRLLdU0BlZ3Qtdo0WjSdFk0zRfvTMgQRPMcV62wYplXvU0Uum0FrSyuam5uwdPFSdHV1oqO9QwYtBgYH4FH2iq5DE4OlYujUp6JocmqtM2d68eTGF1EoFZFtyMj1iH3ougJTvKfYSxTG4rOJRCKJTDYHw07BjXRUQgV2QysSovliw+LJ1zsDhK6zi1Kxcmmw4jWgjBuaCqxYLIrXsvhu6fF6LK5nBcWy+/JplyhQUC3LDBq5T6UCT1x/aJ1Yd9tKuEd3YN+pEVmU/oJYHqdcru1Djeqx0PRpFxhYcfvbkZvYgZd29bz6dFKBc76v19LK1VoR/Asi+OLeLYnvl9bTNahQ8fMLERLpXAZI3L8d20/k4VarF/osV+X3eyUUTClWvPqnl6NAHxXZvzwsEXhX/j5cuubi+7h4+1c9hnvlYzDGGGOMMcYYY4wxxtgvG/qD/iui7A3K4jhy9Cg835c1ExKJBDKZDPr7+uV6XdPhOg4Stg3T0GTgg5680vRX9NZxQtEcUJFyyjbwfcrSCMSnWAZAKPhA008F4tX1fLGtJ5dpugEqoE7ZHtSoP3qgS8sgmieWVT0HgehDMXTYVMshm5U1OxrbWjFr/jx0TZmKZDaDzsmTMXnGDLRO7kYmm67VB6mUUSkW4ZTLMmgShiFi0efg4CBGR0dlZohlG+JVoz/Ql0EcyzSh67qc3kpRdaTSWRimjUhuABiWLc+vVifkl4GF6RtuxiyrhJN9wxSP+vElZmLRVAU9hw+gNiEWY4wxxhhjjDHGGGOMMfbTcdUASDabRWdXFyrVigxyRHEkp8CqVstwXUdOZ1UuFeE5VVCJ88D3YGga4ihGSKkAMhASw/ciOdWQYdRqg4RRJF+pxfXgAQkoo4PqdgShzCKhdRT0oOfqQRjWgiCiUTCmWCqjJMZQDQOMFAsYL5cAy0C6qUG2lGjJxpxYXoRDtUnEAA3bwNTp08R4XAwPDsAX+0eeB/rz/5BexVgHB4ZQrVRgWzosyxRjVsVYYniBJ8blywCMTQXXE2mYVlKMTBXXxBCfU0im0rKge7FUgi/G9WagqBqW3HIL5s9KiXOvLxQ0M4FVd9yPB26ah/LJF7Hn5OjLs0ZeC/ckvvH3f4eNhwr1BYwxxhhjjDHGGGOMMcbYT8dVAyCko6Mdkyd3i3cxxkdHkB8fF6+jSFDtjDDAxNgYoiCE57myvgMVPKcABwVLaJYqqrNAQRDK4jBNA5pYQJkgVBxdFe/PBTVoOb2vOtXaNEk+1YiQqRZyuiq5bRjL4AgFQCgYUfIcuAhRDT24SojQUBFqCkJdNFWBE/soi3UUGIl0FVUxxraONrS2NGGwvx/FQkFOvUXTD9F0WPR8f2hoXJxqiEzaEi0pxxpRdohYR+dBReCpCDpNp5VIJuT0W5QFY+gmkomk2AZwHVdekzcLzZ6Gex74ffyX//Ln+IM/+APR/gx/9qd/hNuXtKN0/If4zL9sQjGgK/QTiFwUxD3lvDniRYwxxhhjjDHGGGOMMcZ+jly1BojZNAlRpgX0p/+KpkClIEEcopwfkzU/vIkxFAbPwox8mHEAg+or+B7COEZI2RL1fqgQMwU4qG4G1ZKg6bB0KhZCG8isEqoFUuubMklsU0cqYcLQNbGfUguaiI1p6iyaJovqkChimeMFYvQ0VZYGw05A03Q51lw2h85JnTIjxTJMWJYB33HEoULY4jjU95kzZxCLbZtbW5FIpWCKfSiw8vgTm9A/NIS2jkY0NjbIjI5SuQjLpumvDBiGheamVjQ1t4j3JiJxbF+MOtBtaKkcHFVsk87BtC2UTx2S5/8LTXxfw6cP4ciJMzh59Bh6ek7i5MlD2L9rJ57fuhlPvXAY1Z8w9vHzjIJ7+dFBnOzpxWjpVSuTMMYYY4wxxhhjjDHGGPs5dNUMEFUzEPiKeKPDMAxZ4yNl6TAjF0F+DN74ECwKfiCEqkbw4wCBeB+FDnS1VvODYhyaeKXUCM9xKBoiAx4UjEAUQFOpFggVFVdBU2JRkKNQKGF8dAKVsoMwiOXUWK7noVqtyoLapVJBTssVRRoiTwdCA2ElhBmoaE81oNVKi5ZEVyqLVBAiJ07RpOwUxwV8D40NDWhsbkbZrcKnibYsU2asjBXymChNwLRUNDSmxbHF+mpRjE+cE10Gce6JlI2kaHRiVAi77IWIrRRCM4EokURK9KsmLUTamycqEHpVDJ05ggMHdmLHjh2y7Tp4CD3D4zK49WYUOgUc3r8LR/q5MgljjDHGGGOMMcYYY4z9orpqAISmfBL/Q1V0mf1AgQzfraBamIBXHEdYLkL1HSihL/9i3g89mflBQYwoCsV+kFkcVPuD0FRXhIqOa5oCTaesEvpMhdBDmRViGob4XC+W7oeUICL6C+G5on+fsj9qU0spsSKOqcBzxDIngBLEiMU25bE8Bk6ewuEdO6G5HgyxfWl0FJbYxxT9lotFWV+koYmyOzx4lE2i6RidGEexUsbYxCiyubScoisS50KZKXQeNEVWIMZE03t5PhVqjxCLwXsUx9EteLHYXrzamSw0y0ZAOzHGGGOMMcYYY4wxxhhj7A1z1SmwrJYuINuGIKJ6HIEMfpQmRjA2cBaFwT5E1RJUtwpDjaFEvlwfh5Gs1SHrfKg6NNEoD4SyOGg5TV2laHKmKllcnIqq0zRXulhuGRqSiQSStgnLNOTUVcmEVasdotEOkEEQqhEyMZFHIV9CYaKAcrEAt1JGtVRCfmwU48Mj6O/rQ6VcwsT4KPr6zqJUKmJ4ZBhDIwMyUGNYol/bRraxCZppigHpOHLsBJ5/cQfaO1pkwIcyTuK4NvWXJsZAAZCknRTrTNjJLGLNwkTFQ6KhFZ5uw861wMo2whMnSDVPnBMH6leSMcYYY4wxxhhjjDHGGGM/a1fNAIllBkiEIPBlsXDKiKiUinDKJcTiPeV16JoCQ/Sg0lRSYnuFip8rlDVBRc5rhc6pn8CnfiKZwUFZFEEcyumTKBtD7ADTMqGJ7anguWXbMuhBRdApm4QyR2TdEEOHLoMVqswKoWm0FEQyg+TcazqVRGtrE5qacshkkpg6dbL43ALXdXD2bA/2HdiHk2dOIRZjpvofqq4hCCPZ59mzvXJ6Kyp0Hoqx0uxOnueLfqk+iRgnbSb+871Q9OfDEY2qlii6CdWwRZ8mQsoEiXXxqtMlZIwxxhhjjDHGGGOMMcbYG+TqARCKAMgpsADL1GFoCrxqGW65BA0RdLGSHvNrFPyIKUghtlVV6Fo980PsS4EECnwEQW06LVkgXQZBxGc6iKLI6aVMgzJFRF+UCWKasuYIkUGSWJHTcYUyg4TqcGTQ3NKKttYWTGpvQVdnOyZNapOvs2fNwPLlS7FmzSosX7EUc+fOxrx5c7F42VKsvf5azJw9ExW3ivH8OMwEBTtMBFGEquOhp7dfjEWTtUco1GHolpyKy3d9KJECy6CJtFT4YhylqoeS4yOZbQR0G4adgWYlZQBE05PiGthy/IwxxhhjjDHGGGOMMcYYe2NcNQBC01MZuoo49BF6Hny3imqpAN+pAIEPUO2PIEAoGqJIbk/1QhRqoluxCB4FEKiWB2VQ0LxX4n96S5klMb3TVKi6TtGW88ek6bNkjY16AIamkwrCWBYdp2m0DMNCJpdDQ0NWtAxyuTSSyYQspC66g2FqSKUSSKaSMmuE6n20tbdh8pTJWLlqJUzblPU+KLJDgZh8oYzxfBEnTp2BQ/VEKHNFN+CKsSuUzSL+08TAE5Yljh/BDyJUHA8VN0SmoQUO1QFRDbGfhUAGQGzRdy2AwxhjjDHGGGOMMcYYY4yxN8ZVAyBRGKJaLmFkaAgD/b0YGR5EYWIUgedQagdFJuQ2cUhvKX9DBxX4oGwNCiJQTois/RGLg2hUS0OBoii1aa+IeE9TUFGQggIeFB+habNoh4imuKLAh+ejXC7DcV2ZTSL30TSZqUEhkyD0Ua1WUC7lMTI6jNM9J3Ho0CEcOnwQe/ftQW9/nzwe9e2JcSuWCTuVkjVAJgolTJQqMtBx7MQpnDrVD9+PkEplZfH1cqlE8RoYplkLBhmmzEKhYXhUdF0Ty62kDIRQq7qBaL5YVwv6MMYYY4wxxhhjjDHGGGPsjXPVAIjrVFEqTCA/MQrPrchi53EUgGptGIYO27ZlQXBNt+TUT1BtBLGKSNHEK1XlUMQrJXHUIhAyo0NVxf/quYQPGBoVPzfEqyZrh2gyCFLbNgxCmf1BwRHX9eBTPRCxTSyGTHU7KFZCWR8hFWAPPChifFUx5oHBPoyOjWJYtDzVLPE82hCGacl6Ig3NzVDFuF3KXolisT7Exk2bRb82MtkGOI6LotgvkUzA9z0Eom+a1kscABTWiCgrxE6goa0NdjaH9u7JaGpth2EloGkGfC8Q21OFFMYYY4wxxhhjjDHGGGOMvVGuGgBJJW1M7u7EogVzMWfmdOSyaShRKLMzqBi4bSdg2il4ARBrNgLFlK+aZSGgLA7RdS0TRKxXZGIHqP4HfaC6HxRIiYIAgedBEcso24Km0/J9H1Q4nYqiU/2PwK/VDAlFR+LwEIeXARBF02AlTKQySSTSSdgpW7ymkG1sxKTJ3eiaMhkNzU1iXJBTXpUqFRm8sOwkrGQKDmVsOB72HziMI0dPYfbsKbATNkbHxzE+MS6zRmhqLVWMlcZO1U7onGJVRyTGli9XRavAoSm+aPD1K6lQiOaqV5UxxhhjjDHGGGOMMcYYYz8LV31UH4VU38OBEodwykWMjQzLrBCqhUFTUKUyWaRzDYhUE6FiouzHKDgB3DBGuqEBRiIhAwOGZcAU+8jpr2gWqxjQKdtDrIw8cQzXk8EQTaynY/riM9XaoPoblP0RBDTVFmWC0PRTVEydgisKQqojIvahQIhCARXDQCKVQiqbgWLo4rUBlvjsiz5K1SrK1C8oU8WQr54fYWh4HIePHJPZIVRjpFiqIF8oiGMGsG1L9GfKKbqg6mJ9CEU3EYnjFSpVDIyM4vDxE6Idx5mzPZiYmEAYerU6JBQ9YYwxxhhjjDHGGGOMMcbYG+bqAZAohFstIz8xhrM9p9F79oz4XJUZETTVk2WnYacbZB0MJ9RQDXUoRhK6nYAXx/DCECEFNWjKKFWHYRjQVFVmelChcyWijI8QgSw2rkDXKeMjhu/5MlOEWhAGMuhB2R+UPEItopQS0YssUK7p0AwTZiKJbEMjOrq7MXXGTNkmT5uGXHMzILbxRB9+DATiOJ7og4qdQzXRPziCo8dPyT6HhkYwPjEhxuOL8xP9q1TLJJIBHM004IujpnM5eRzdsmFnxPmnkjQUeL4r+vBhqApMjRaJ/hljjDHGGGOMMcYYY4wx9oa5agCEanFQTQ7PrSKfH0OlUpHTUtGUVJphiQ10KJoF3UohVA2kG1rRPX0mmtvaMV4soOK5Yr0uMzaocDlNmUVBEAp2UBYIZYPENH1WGMmAiKkb4lUF1f2gwIjneaLVgyFRiCAKxPsAtYLpVAsECEXfVJuDMkzS2RyaWlvQ2tGB9o5OZBua5Dh9Cn5Qn2LbYrEq+hHHouLlFQcHDx3HmVNDKJUqcFw6nifGWgvGhBFljESiD1Vmf1CGSdukDnRPnSJf28RxOru70NTWDCthy/1URZyLGCfEvowxxhhjjDHGGGOMMcYYe+MoDz/8MMUSXiY3ayHUSdPR03MSp08dQ7k4Ds134Y2LVy9AzkrCr7qYyJcwPDEusy+mT+vEaN8RHDq4D6EfQI0VGWFJ2zYsXYNbrSAOPLEsEuspnSNGKqFiUlMDUrZF0RDEolmmDtPQZCDCskyo4pWKpxuGBSuRhG2LZWogtlGgKxpMTUdjtgFtLS1IpzPIZXJoa20T3UcoFAvwAsrIUFBxxPHFa7HkYMvzO/Hk0y/J8acztamuothHKmWipTWHXC4hjhHDSubgRklodgZdM+Yi0ToJFVhQsy1AMovhgoOKH4lxpZBIpmGJc9XEOZx9/F/kdXy9qNoK/O7ffgTT65/PqYwfwj//z/+DI0XxQdHR0DoXc1aswG03LkRnJiOucYxiz1E8/aMfYvfh4xgoubUdE0144CO/jRvmA1/62H/B5uHa4ku1411//O9w8+RmSnypC1AeOo7nnn4cm146irFqffEvDVVcujZMXbAGt193HWZ2JKnmPlCt4syRp/HFf34MZylQV2d0XYc/+r37MMmKsO+b/4BPPHUE4WU/gam2blyz7DqsvnkNJot7k651qdSP5z7xP/HIccpFujpN/FzOX/MO3HfrOrS2iJ++YhH7N34LX92yCyNFF523/gf8p3fOq299ueP49B/+M7L3/gfcd01Xfdml4ng//vbf/z2O1D+fY6a78d7f/o9Y1ZnAU3//7/GN/fWT0kxMmrcG9993G+a2iZ8ZFHHge4/gXzfvxHihfu9dRtWWi3v7V9Gw/cv4s89vFj+/l12g9lvwZ//5XWi+cBNK7tkf4H9/uQfv++iH0Kyexef/+n9h1/Cl2Vhdi+/Db/3GTQi3/hP+9It76ksvSDVPx/rb7sL6tfPRZqgol4dw+LmNeOT7mzB6hXtba1mM//DbH0RLfi+2nDFw23XL4A3uxT/8n0/hdL5+bCOHaz/wu3j30jRe/PL/i88/N0A/hhexsejdv4vfvLYLJ37wd/jb7x4A/XpE6/X4f/7z/WinefXyO/HXH/sUTnqXXgvVyOBt/+4/47bZKTiFY/jU//gbHCjUV9apiVY8+Ov/HmvbR/D9x/pww0M3Q/wmuCJvohef/vv/hb29Tn0JY4wxxhhjjDHGGGO/uLTVq1d/rP7+EkouB6utGaOjQyiMjyOXzCChWAiqISolD/19I6hU/dp0V3GETGMOnlfBxPAAqBC4LHAeeNBVBUnbhKHT9FcR4rD+UDAW/0cxbNNAYyYpXynrRGZ5xKEMXtCTX5pyCwq9EfsrGpR6hXE/9GRWBz0OpEwTzbQQKTqqri+LpFP9D6oRQtkbNLUWZZG4VQ9qrOHMmV489fRmFEolZLO2rEFCtU50hGjIptDUmEEqZcsC623tXUhn2xBSrRMjBd/KwmrtAtLNKMYG4kQaeiJVH18sAzeGGmHi6F45zteLok7CurtWwDy+C49t2or9Bw7g4MGDOHDwKI6e7ocnLl/j7JvxkV+9Hzcum47K0BFs3rQZe/uH0Ng9H2s2rMb8ye3oPbazFrQwEli4Yi2mtQL7Nm7EmUrtOJdKY/61azDVDrH58a/iiU0vYH//BCZPXYYlq1eh3RwW4+iX04X9oumach2uv2kmCifOoizun9cq17EQD37kw3jb+oWwgzPYselZvLT3IE6OBpg8sxEnN23HhViSgXnX34Zr50yC63hobQyw7flDqIifg/Na5uLDv/oR3LRiGiYOb8XGrTvENT2GqtoGb+x5HOqnJ+NXN2X9/fjovRsQHd+Ebz26CT1RO9bdvAHddgH7j56GW5pAYbhX3ivn2uHDLqbMn4SxnT/CD3ecQLE8gcHeU5ds0zugY/L0ZvRt/jqe2jeMy3OcFt35m7hteYv4GQJOvvQYDtZPurF7HT766/dhyvgOfOVrm3BGnY61G1ahVRnFwaNn5dR0lzt3b9v9+7Bp9xk5Bd4l0jNw0w3zUT28HT969jnsO1Af59E9OHCkiEnLFmNaQwaDp3bjaH+5vlPN8rd/ECs68vjh5x/FseKlwREy786P4q3zPDz/7cewefdBZLvnYNHSVeiwBrB//+X3to45q2/EDctm4PBjf49vPz+IpnnLMKu9Ef7AERzpnRC/8cS9tfYhfPDWmZg4shlf+/5OFOmH8yLti+/E+9+6FGnxO3L8+Et44cgwxYaB1FTccMNCpMXvRdjNiPqex77+SwMTRts6vOvu5UhrQOCOYefm5zF8WVypcdIK3HnHKow+9Ul8fe8gJkYHcPSi7/bgsRPQGtvRIn7nDe/9IR5/4aicKpAxxhhjjDHGGGOMsV90tWjCFeimgZH8BE719sJMZtDRPQ2JbAsUK4uJaoRUUxtmLlqC9TfehPbOTvT19aKcH4dTLgFBACWKoMrCHQF8z4XnVBH6HgIqfB5QjY9INAVxGFNpchkoMQwNpqHL6aQoCOIHPnyqA0LBFLF9IPqjKbh80YcXRGJ9BE/sT38t7UcKgliBL5ojluVLFRSrVZn94Yk+XI+O7aFUKGJkeAhlMU7TiqHrookBGAiRtk3kkgmkLBOWZSCTzSCRsBGK/VKWjYZsDklxLQwjgTDWEccGDD0htk2KZRRIUeH7LsolcQ1+RryJw3hm00Zs3FhrW5/fhRI911Un4S3vvgfTm0zs/8Y/4K/+5lN47Icb8dS3voWPf/wf8dKZElrnLsZN61cicdlf0r8ayuLpObYPu3fvxotPfAdf3rgbTmChffJcpK36Rr9glrz9PtyxejbSFHB7rVQdNzz0ESzvyuLM9i/ib/7i7/DVJ34kvoen8MS3Poe/+svP4NBFf+qvWDksnNEhfib2Y/O240D39bh9sVFfW9M9cyGmtzVi+OxmfP6z38KTT9P3+kN8+dMfx/d2vfrUap0z5yNpnMH3v/JdbN39Er7/tcfEGBR0dncjYeko9R85f6/ItukZ5DtnIOkMYePTBzDmBzh7dM9l2zwLV2xj5A/g0ceP4dK7W4E+/26876YumLUCPRdRMO+m2zAp0YevfvK72CLG88TnvooDgYLFi5eiKZeob/eTqYwewZZnL4zz2Rf7xO+GAew8NI5YN9HdPQWXHEFZhOWL04jPHMDWsSuH6fInt+ETf/9JPPHiNmx/cSs+8ZWNKDmBuLfnI2PXNzrHTGDGrNlIKoexbVsBfv4kvvr4DoRqCtddu0JebyXZhZs2zIIdlPDcpqfQX770uEq6HbffugYt4nfQFWJBUkn8PgkCFTOXL0Pqkp9VFV1rrkE2qGLYu3rYsWnxKrSZZ/Hc1lFURk7j+Yu/W9F27fPQ0JJFFBzAI/+6CSWewY8xxhhjjDHGGGOMvUlc9WnvRL6C0z2jMJPN6J69ENnOqbAmdaJhxgzMW7cWTTOnY+r8uZg2eybSiSQU14fuR+LVAxwXRhjBVnXoERBUHbilCtyyC8+NEIgW+bEshE51RTRVgS5GkjB00ZeFhGnI+iMRBUBcF77nIaTMDtlqQZTIDUUfEUIvguf4ol+xjeiTCq5TzZF8qYB8sYiq56DqVlGqFlEsFzA2OoTxsTFZr0NTYsTiGBSAodokSdtCNkPZHynYlgXbMGDSNtUCNLeEVOSiTYvQJpa1qxFa4hAN4jyzsYKMbiFppqDGphjz5Q+CX08R4lhcz+hCIw3r78a6dqBn69fxuc0H4IprF9J6CgaNH8dnv/AUxiId85cuQ1vu8ie7r10chSiUyvVj+6LVVxAri9mLF2P16tWyzZvaDotSBM6z0NQ1E8vq6+dPb0FbxwysEO9nd9QeXdsdc8W65ZjanLlws1otWLhyFZbMFffkxf3ZDZi7ZMn5482Z3CqL0p9jZdsuGc/c2e1INnRi2YpV6G6kLKJGzF+xEisWUyBHQ+vkRVi+ZI58kH0lTUvfi2tn6xjf8S387RdewKAj7k1xP9C1CEMfrvg5uPgP6RvapmLOlHY4O57HC3sOouBqWLx+PZL19eKnAalkQvw8iB9MV0FkUNH/Wn+BL34OXsNf5VdGxuAjga6uLMRPEVIdHUiL+7VcpIfotUfs5/qkpndtwJ1Lk8gPnMLxoQn5EJ4ypi7expx1D26cB5zZsxunKpc+aLey0/G+ezegcvYFbNl+8rLy/1OxeFEL/GMHsaPiir5j8TN6ANv2OFAbmjBZ/Iz9mLG3y1wYY63RshiHtu3EhLi3p0+fgTSlRtTZc+ehUwtwQFx7x3959gc5s+spnBnzahkYlN2WF783RMe6kYL4dXCJZONkzJvZglNPfB/75TxmMfxdX8JXXxwFpq/Fe1Z2YP6yDVjS3YTBI49j294xeX0vNm/5PZjXMoavfuFp5OvLLlfqOYK9Q2U0T9+AWV0XRRgzS/COGzow1H8SKF4lamFPwoZVMzHw/FZsr7rynOKLr1mmC3d/4B1oLg/hiU/9C/Zy6gdjjDHGGGOMMcYYexO5+p+7xwYy6XZ0T52PRK4dFdWC3tyCZNcktM+dBbMph7PDAxgdHUbaNJFWVcSVMgyaSioKkNRUZEwLCd2AFsUIvRARTf1Cz09DBWqsQhfbWBRkkDU/VNlsSxfNkDVD6NFl7AeI/FDsXwt+eI4Ht+oicMRnJ0BQ9eCUHVQKFVTKFXhinee5KBWLKBTzKJYKKJTzKFeLGB0bQVEsC8V6CmxoERUtj6AjlhkomqbBsk2Z9aGL83GrVThifyv2oJbGgbEBWONDyEwMorU8jk63hK7AxaQ4Rqu4lA2KgayeQNq48Ej7jZHCkoWToQRVHDzSA9e/QkCm7xAOTcSw2idhmv2TB0DsabNwx7WLYBsKevZvw0T9+bjdMBXv++Cv4dc+8hE8+OCH8P73fwi/+usfxdvXzoVZv+u6Vr0FH/3oR/ErH/oQPiTar/7ab+DDH3o/PiDe37YwJ7dpWHyHWPduXDOj/cLNmpmNt7/vA7j39rXI1p8Hp1rm4SMf+Sh+7cMfxv33fwgf+MCH8Gu/8Wt4y7LJ0GkGobZZePeHxHg+/BE89NBDYjzvx4PvXIdJk5fiwfd+AMvaRSfJKbjrPe/De995O1qz03HHRz6ED3/4fqxsyVzhQX0Gy65bgJRfwJYXD8tspFfTOGc12pIl7N11AiOjg+L+rMKaugFzW+sbIMSpQ0cwKO7hppkb8J4PvxsLO836utfm4JNfwg92u1j/wV/Hb//Ob+Pf/8Zb0Dp4EI98/2nkq5c/3E5g+brFaBbf3aFtGzFYvFIWQStufOtS2OUxPLttP5yL7iVFN7Hm7ndhWaIX3/yXx9H3srIRWaRTwNDAgJyC7pzTZ3oAK4cpzT/eub1mfS9i6+kI2ekzMDt9rtpFGiuuW4y0M4HdJwZfUzCJpriavXgemk0D+cFjmLh0Ni1MEvfvdLMfW3YNUVzhvN0bv4GecR2L3y7u/bdeg9TgC/jsl7ZgrL7+nKZV9+Ldb52N3Y8/jhcHrlwPRar24bFnj8DIZDGrs1tOM0a6li9Ft6Lg9OG9uMJsXlLTiruxormEPQd7xD16efilEdff/26smeRh18bv4If7LysewhhjjDHGGGOMMcbYL7irBkCymSa0tU5BKtGIMNQQhIBuJWAmk5go59HW1gxNCTHW34ugkIfpOtBFs+IIRhTAVABLVWHE4iD0zJQeONafvyn0SssVFbquI2FqsE0KgCgwdQWWrsqaIJZYpyuKDKAgiBDR9Fn0V/YVD37Fh1/14FZcOKUqSoUS8mNjGBkexujwCCYmxpDPj2OiMC4zP6pOBeVyUf4lvRL5tfGJbulv0CkQIv9OXD6kjWHQnFjiPErivMYGBxBVi0ipAdJBGdroWXgn9gGnDqK1NIwOdxztXgHNXglZr4p0GNbm7P8ZaVj+AP7qr/8GH//4x2X7L795C9JoQEeHAfgeRsQ5X/lZ7wB6+8UF0MR3JK7xjzNiLdWEh/7Dn8vj/eXv/AcsnxRg+xc/js89ebqWAaCaWHz927BqQSde+PRf40/+5D/i937vz/FSpRnXv/U2zMkmoOa68dZbVqMrp2DzV/4//OF//I/4r597ClF7My77Q/tXpRhprLvzHiyZ3Yan/+kv8Z/+03/E7/7uf8cerx23vPMuTE/YmDx9JebP6YS/7fP48z/+YzGev8B3tgwhv/8J/D9//Hv4/nHRUX4v/vZP/hB//Bf/gFMjJ3DkeA8Ge3pxtOq87C/3gWZ0ThL3iVPG2WJZ1np4ZQYWL18EdewInjtWQTA8iIOjE9DNHGbMmnL++rsD2/Dx//0oeioBps+9Br/+R/8Tf/The9DV+NqyJfRUCp3NWURaAokWEwnxA6g3ZZEV+1/egdXcjtVzp0Pze7Fv15kr3ieNi5ZhQ2cjSqMncaZv/MJ1EN9xy4YP4r7VzXjhW9/CvtErFM1u70CjeAn8SwMrnpyuSYMhft7/LbrXPYS/+H9r9z21D60+N+FVBS8+vw+h0YVrlmUhbm+oTTOxZnoaJfF7oX9w+Arf5+VUZDqn47Z1S8TvsCq2P7sRpYu/ZL0T16ycjKFDe3Bo9NLcjeLZw9i87xTCZBtaGlz86JGn0J+/+OqK33Ezr8NvUa2WoV3YsuMIgosjKFdQfukFHIpSmCfuYUv88lLUHJaIny8lOItDBweufD5aM9atmQ5ndAD7T4rv95KNFHQuW4Vb501BafggntmyC+6lGzDGGGOMMcYYY4wx9gvv6hkgYQQ9BmxFR9Y0kdN05OIYnbaFNlVBh6GiK2mh0HMSIycPIa34MlNCj3woYSDrfyhRIPoJoYp+KMBAB6OHkfSYLVZi0cQyjTIvYpimioRFD0VVGGKZqWuwDNHEq6mptQCF6Cv0w9o0WI4Lv+zCLTlwShWU80WMDA2j9+xZ0XowOkxTXY3KoEdtaqZA1vqIfA+liTyMSEHGMJBSRf9iQJFDUxY5olVlrZCQsk2ojsj4GCrFcXFeVSTjCqzyIOLeQ8DpPTDO7IV1Zh8S/YeRGz+NlsoQWv1xNPo/u7+kdofOYOeO7di2bZtse46dkUk28tGyqorrZ1zlwTlNSPSTiX0Hh3dtxcaX9mPYVzB26gheOnJa3DK1Hg1rElaunQcjfxKljgW48cYbRVuEcHwCSnYGVs0w0dI8B92dORQPfhvffeYEyr6PwrEd2Lzl+GXTKL26ZHoyliyeBn3iOPzuxfXjLUQovme1cQ5WTlfFrePJv9IPclMxe3YnlHgIO7dsxUgUwRfHrg09lg/r/SAQ20Z48Qv/G3/+/30Wg7JK/OUUeS+Lmxe2+Nm48jW+IDX9TjGOCGf37EUfTb8Uj+OlHWcRaRZmz1+InFX/URSDDPo34m/++8fx9e9uwv5hB+0r78Tv/OYHsbSz9rf/yclLcOutt+G222rtlhvWoz1LYaMU1t77QSzPjONrf/fX+LP/9D/wl3/9KRwpdOOeO9+KKdlLMy4a2xdgUrONoS3fxM7xK9wNqo3ZM2ciJX4uTz73ffSeL4xvYfq6d+C337EAh5/9Nr6zp/eyh+t14qK82nX5tyj1n8auHbX7ntqBwQtBhuq+zThRVjBr6XJxVTR0zZuFSQkLE2e3Y2DiSoO9mIVpK+7EB3/9o5iVGsX3v/GP+NGxS0NczWtux9omH8ePnYD4FXQJM9WAGd2tUJUqXDeFeStmIENz+tXZmdl4z/13IFk4gK/9y5fEdX218QjxQWx5tg9tC1ZgdpONdIe456d0YGTLt7DnKueTnbcSG7rT4px3YOCy71dPTMVNd9yMZvTjqa98FceLr2EMjDHGGGOMMcYYY4z9grlqAERXIjSaGnJqhJRTQWvkozsKMcmpYpbYyzt6GD1bn4HfexKNigfLLyKu5mGAampQ0COUgRDKqqDghaFRtgdNe0VBD0ARfWi6AlW0mKbN0hQY4ng0DZaui+OL5RQMoQCILnagR78ykyQIa9NiySmxaCqsWo0Qp1pBKV/AxNgoJkZHURDvq9USIPq2TEP2l0olxLZVTAyPQQ8V5EwTCYjjhDH8SlTLJimXRCuLfh1xkr4MBAWBK/ocQnm0H7Y7gaaoiIZSP8KT2+AfeQ7Kye3IjhxBh9uHrnAI7eEIXcKfiWrvNnztq1/BV75Sa995+ihclDExEQKmhbZ05vyUOZeajpnTFEBcq+Me1Wd47SKvgp3PPoZHvvIF/MvnvgttxgZ84H03o6G+XlUmoZFmsGrpxLXXXYvrrrtOtiXtqjhcCYlkDLulC0kxsDP79+J8eCEMUZ4oyADOj0PTO5BOizet3eJ4tWNRm9dMp1dBMhWhZ99mbHruCJrm34x3/8qv44/++Ddx2yyxwU+siPExcUMmkpiUSLxCJJFksPLOa9Astmpbfjd+/4/+BH/6p3+KX7t9HjRFQ9fseZicTdW3rfFKfXj2iW/h83/3N/jKDw5B71qK+95xregJSM2Yc8l5rl+3Ck2NFNyYhsULm1E8vQM7e8dlP+XhA/jW1uNId8/Fyu7sJQGJriUrkdP7sWXT2fqSS2ni3GZMnwJTPYltLw7VlwrpZty8YSkaDANTlt+G3/r9P8Wf/vHv4s4Vk+XP+poHxedffSsy5bysa5HN5aDQD3xdczPlhVQxNnbl3KTXauLUi/jW1y/c+y+euVAHw3HP4thx8XPYtUjcd0nMmTENtqng2I6XcD6Oc0UaZl5zBz7w7jsx2y7j21/6DL6/5UR93TmNWL1yMrzqAPbvO/6y+7XzmruxakojRl74Gr67axjda96GW+Ze+CnMLbkByyY3wmqcgrf/qrhW4l74k1+9Xn633esfwh/+we/jzuWTahtf5NSLGzFiz8JdazrR2L0ELdlBbHmmt772chbmzp4O2y5g+5MvvuycF9/zIayeYmLP976KjUd56ivGGGOMMcYYY4wx9uZ01ee2FnykggI6dA+N5TGYZ04g2LMLvY89huc/8U/oeeIxWL09sEb6YRSHkdV9NCUU2BRoMCloEcki5ggCKDQtll7L4qDC53EQyyLnmbSNdMqiP6KX0+FQHQ6q/9GQzaIxk0bKNsVyTeyryCbrdFDh49BDRH+1T1PrUKAlooLoHnUMy6jVEqHtkpaFTDIh9qNVFMzwMTEyhNjxkdEiJKIYatVDUPRBfxxvqTEqxSLKhQnYqoasnYChqFDEAF3PwfjwANz8MHKai2w4jtZoAq3eABoKx5EY3Ceuxw5khvagpXSydhF/JgJxiX2ZxUBNXG5hAttfPA5XSWLFumVob7xsUilVXOPVa7AsqYhzGkTBuUoB5VcTODh9bDv2HR1BcvbdeMfNU2W9DRpTKL7n/N4f4n/+1/+Kj33sY5e0f9xSQDA+DjpqazsV36ij6c4M/Qo3JWUJie+h/olumIv+oF5+7+IWw8TO7+J/XHYsap95yYHvDOP7X/pb/P7//Gv8cP8AMm3zcOv7HsKs3CuHLq5uBC8+dwKeksX6m5ajreHq9Sy01jlYMzUpbj8HRXG/UTBAVUXzSxirBFCzXVg9k4ITCixxz5rnp1ALUR0fwuFdmzBUBBJTp8kppYaf+Qb+7L9eOL///lf/B4dOX1yg4grhLHE8mk7uPH0qVizpQHBsH14oXTnklEzPwLTuHLzdW7H7kiyHCOWxEQwMDKDkip8hOhfRzn1BijiOKpoSnEHvYIimjk4kab1kYfrUDkSFcfRUf7zA28uF5+97aheLXbo3j6OqdmLtDQsxc0ondHcXtu95hVobQqZzFR6473Y0BMfxnX/+P3hmzwCiembTOdnps7CyswWV09twYuTS4+rpObjzlmVQnP149Ou7sP/FzRj2LKx//wcxO1H7OQzDMob7+zFc8M5fO7pmNXTtLv58QSl/AmcHKuhafR3Wr1wI9dBuvFi+cr6UmWvG0gWzofdtw7bTF5+zhsyKd+H9G5pQOvISHtl+Ch4nfzDGGGOMMcYYY4yxN6mrPv01vCLKJ3bhyNPfwa5H/hV7vv5FHPvuN5F/7hm0jAygq1JEV+igLfbQEPlIRg6MyIVJU01FIVQvgOaH0AJADyIorg/Vj0A1q1MGkDYUpHTAlsEPDZqmQ9fplR4IioGJ5TQ9FmVu1IIaGmyLmo6EaDRllqZFiGMfCmh6q1jWDqFps1IJC22tTehoaUbKtmUmSm3qqzG4pSJsREghRkZR0CCOmRXjSIhj6nEEt1xGfmQUlXweliL6Mi1ErjjHdBbNDTlokYfKxCCU6jhsfwKZYBxN/jCaKr3ITZxA09gRNBVO1S7iG2jkuUfx7X1DsGbdgI9+4H5cu2I2mptzaJwyFRtuvw+/dd81iL1hbHzyWeSv8hD1NamO4gdPPodhN8Kia+/BlGYbfnASR45OILf4Vjxw/RxkzAhRJO4BvRVzZk2RwTDHG0LVAVoX3oaVk5tllkrLzCVYt3q2vEfOKRRL4l8b8+ZPQZP4zo1EFmuvX4wWcZ+cU3VO4HRPEQ3L34J3rZ+BhF47nmp2YMGcTnE/aWhsnIzWhAn37Gk89o3v4+RYBXaiBY3N5+pGCHYjOi8KiExfchvedue1yKauHNwY2vwNPH54FMkFd+K3f+09uHXNErQ1NSHX2Ii22Qtx4y3r0CHuoSnz56DdNjF0+Gl8/H/8Of78zy+0v39kH1wksHDdEnE/6pi96kY8eNdbsEyMO5fLIdfQgNnLliEnLko0OACZ1xHH8vwutHPTmZ3C8RMVZKatxo0LmuSSdNsi3LdhJrzRM9jbXz4fcMgsuR7zciGOHz2BgAr8XEHrkvXoSLjYu/PwpYGK0gC+/Mm/ueQ8/vwv/hrf394j64i88OX/jj//5++iUO3Hrm2i/64leGjNVCRhoG3hPbh2loLeIwfRc3lV8ZdJIpsV14CuA7VM5pJ74/L12Wy2vpz4OHHqGIolH1NX3Y057TYGt2zCiVd82J/Gkre8Bd3aCLZ+4xt4aTiQ2Suy/1SqlkklvqOuKXPF74NxvPjEdtDdeV6iE7d/8L1YnK7ihUd/gL2Oi8FTO/HcgQFYqcW4462r5e++kef/9dJrJ9pf/PMmFEUXZ7d+CX/5V3+Fx3f01fq8iF8ax57DJ+HlVuO6+Ro2b90H7yrV3NOtSzCl3cOLj71wSfH1RNNUvPuta8Xv6HFsf/4l+ErywvUVLS1TqRhjjDHGGGOMMcYYe3PQVq9e/bH6+0uolSL69rwk2g54Padgjg8j55TRFPloRIBU7MOIqVaGI+tyUDBCUejBbIzYjyBWgf7EXw0psCBaVHulUge2ASRNIJswkEubSKdMWDLbQ4cmgyCKfMhLT101lWqC1AIjOr2qFBRRoZmKDJJQRXVFpRoiJrLZFBobMuhob0VHWwsaG7NQEcF1KvCcKkb7BlAYGoHq+MiqOtKaAU2ML4pChKIfzdJhUBPHSepivWXIv5p3Kw4aLBtZcVxdXANUCkjAhy2ugaUEsumBA82vwAqrQOhhk9cir+PrRVEnYd1dK2D378Om3T0y4+JSVZw9chzprtmYN28B5i9cgjXXrMP6a67BsvkzkLUreOof/wY/PDyCgB4KGwksXLEW01qBfRs34swV5wlKY/61azAtAezfvgU9Y7XMEXf8LNzu67FyZgcaqkex8+hZjFcdLFywHNMXLMHqtdfjxptuxo03bsCCxgpe2nscxYkS0tPnYdaMGVi0bBXW33Aj1i9fiKg4gkRjI8YOPoOXTpbgD42ja+21mDFlOpavuxbXX38dZtgRvIYcMHoGL+7cj2KljAJ0LJ67CDMWLsWaddfjJjreDesxNzWK5/aexaT5t+BXPvogblq6FGtvuxZTG9Ioj+/Gk9/biaK4dlrHQlwzZzJmLb8GaxZOwcmjDm7+9Ydw3cJJmNixG6cLV6oDUsHpw6fRNmsepk2bhTkLFmHlNWuxYf16rFuzCksWpHBw0xEsvu0uzJ6UxpFNX8HzJy55ZI6w6GHu2tVoa5uK8MSTGG9dhzvvvB5Ll63A2nUbcO2GDVg2dzqSlR586+++jiPi3r06H8V8jIXiO160eCU2XHcjrt+wGt25GDuf+g6e2X+hVsfs6+/FuqkqDmx5HvvPjomfkpdbcse7saRtDC985zmcKL1y5gRlFU1duAoLpjbh9EuP4eBwbXG5OI5ZC6/BXHE+a669DutXz0YmrOAH3/gsjoxcOfB27t5ub5mClWvW4tprr621a5bDHz6MU5V23HTDfLS0TxPr12FDff3aNTMxvPNFDNWH6hdidF6zFNOaGmGoA/jRF36EE+VXynaajrs/cAPadAvts5djnbj25469ZtE0nDyyF8VAxw3v/ABmFbbin76//6Li5Trm33AP3rl+DqqD+/HIo09j3BXrAhdnhgys2LAAk1tSOLV7PwavMAYlOxs3Xyf2Pf4SXjgyXKtJk5qKG25YCAwexQt7j8EVv2eHgwyuXzFH/H4exg+efhpDRXE/JKnY+UpkjRJ2bn4ew+L8V9/7G1ilHcJnH3sRJa8eJFFUzLv1PbhrSaf43Wli0sxFWLuhfm3rbdWC6Th76CWMX6GmPWOMMcYYY4wxxhhjv2iuGgBpCKoITx8BxkbQpIRoVCKk4cGOHSRVIA48ORUV/fU4PaujWETkxzJgoIYxFE8sCyALjFvUxHpqlGlB+6cNFU0pGw2ZBOyUBd3UoOmUBUKZHRpUlQIcNPWVLpsuGgVDVE2sF9sYpgLTFutEP5QlkkxaaG1tQUdHG9o7WtHUkEXCMhEGLqrlIiqFEiaGhuDnC0iECrKqiURsyACN/Pt5w4ApxpEUY0raYp0YgwUVliL6DyKgUoXpu+L8KYslBuUN6HEIQ6FzFucahqL54nxDRLGCp9Attnj9KEoWU+e1onrmEHYcHawX8b5U7BZw4MWdODrqIK0nEIZVVEolHN77Ir72ic/h+d7iheLVmoH2zsni/PI4tG0nBq/4ANRC+/Qu2E4Bh/bvwVCh/jBenHNvTwld07JI2TGO7T6Ogb7T2HlkAErSlN+74zjoOXUETz2xEX0TVTFeB0e37UZBSSOXUMT6YWz7+hexy+nEknmdGK8HQBBO4NiuY8iJ71bcYBg9vQOff3QvmiZlUe47hX2HT8IJYkz0HBPXYRh62hTfQSyPd/r4fvzg8c0YKrkINAvZzlbYhoZoYgw9+76DT3/ihxiqX7h8/2H4uRb5/U7kh7H34PMo6K1IFc/iyV0HUHGv/LA+csaxa8sOnBLXIqnRFGQBqtUyRoePYOt3f4TdhQhz581HXD2JzY8/87LrGkUlmNlOcS+KFeV+/OD5/Rgfqoh7OpDZHdVqFcd2PIdvfPZfsbPw6k+lSyMnsGP/KLKpJvHzIu79gT5s+dHX8dimA6iev0fSmL5wBrLlATyzbRuGi1cKbjRi9pLpsHr34Xs7D8O5SqbBeZRl096FBivEyT3P4dREbbFfGsWBo2NIJ5rEJi4G+w/ga5/6v9hx9hUCOeLenjavDaH4maXzP9/Ez/GJI/twtpTAzKk5uMWS+LG8sL5SHsXhnXswei6+EBdQ1iaj3XbRt2sLvrfnBLwrVms/J4Op8ychFr8jSpXKJccu50dw4IC4hvZ6vPMdc3Hkh49gmzjJc73pqQasWbMadlDE0a3fwZZj9QsgRMWTGLfnoNnW0KL1YeeJ0fqaCxS7FbOmpDFybA/2n5mo/TybjZgxrRH5nqPYf+ysGLvoa9yBPr0dXu9BbNt+EFX6WswUpna1i2s9hP279mPCWIUH37scI9s3Yuu+U/Dr0S1F/P5csPJaJMNxTEzkxTleOL9zrTgxKn629yL/KvEuxhhjjDHGGGOMMcZ+ESgPP/zwFZ8IzvRL8HY/j9H+QdiqAiMKoQQBYqoz4caI4giqocITrx4U+ZCt7MfQkmJZEMFxYlDZDXEI2Z/8Q2kKFOiAYQKJpIbGpiwy7Q1AcwqRARnkoCmsqCC6QmGJMBRNdCz+j+nhnx8iDGOEVPNDpawT6pP6V5BMpNDe1oHm5hZkUkkZyKBZkvL5cQwNDWBseBjjff1whkZhlGM0IgnT11B1A1TF+cWNWRRUD6EF2JaJpNiZAjdJTQxMnHdlYhwpLUJHNoEGmoorpGCQh7QYb5KCJ5SpIsZvWhYKiRz+k7GOTpv9WAwsvfV9eP87V+HEN/8b/v7Jgfpyxn4epHHNh38PD00Zw9//3adwdPiVy6m/MWwsuPc38etrm/DNT38czxwcPR+kYYwxxhhjjDHGGGPsl41af30ZOw7REAZIhS4Ut4TALyOIXXhKhEIYwtcVKJYORdWhxSosGEgoCuxIQQoa0lCQUVVkdR1Zleps6GgwDDSaOhoNsZ62Ff3oQYCEZctC45SJEcXi33qwhDJAKBOEMj40sY9hG7ASJuykAd1UoFsakukEmlub0N7RgoaGNGzKJBFnRQGUwPfhOWLMriuDKQnThKkbsrC5reniVZHvM7aNXFqMWhw3otol4lUTPdB7r1iELvpIiUulB0BQ9eE7ARwvghMoqHiA41NQRoMaG1BiXWx01cvKGPtF1TgXG+ZmMNh7CqOFn8fgh5DqxNp5LSgXe3H27BgHPxhjjDHGGGOMMcbYL7WrZoB0emXop44iX8wjjCM5fYqqKzI4UalGMA0FVLjcc0OEQQxd1SHeIVYhH7oFYlkUUYIGLaBAhgpFA6i8hyLrhURy2is9bSMxqQ0OAtF3JGt8aDSNlszsoPmpYlA+CPVBS6hz6t8PPUCNYZkWkokkEnYChmGK/TWxTLxqqgyAlItFlMslMR4PYdVBdSwPtRogo9pQfQU+FYC2LAS2gdFqEYEYVyJpwxLjjVwK/lCWBwVOdIAKvIsxmVQLBOIaiLGa4vRsTYNt6LB0Q2axVFQT37Jn0mjZj4UzQBhjjDHGGGOMMcYYY4z9dFw1AMLYz56CTPMkTGrNojp0Ej1jXIiAMcYYY4wxxhhjjDHG2E+G52piP0diFEf7cOTQIQ5+MMYYY4wxxhhjjDHGGPs34QAIY4wxxhhjjDHGGGOMMcbedDgAwhhjjDHGGGOMMcYYY4yxNx0OgDDGGGOMMcYYY4wxxhhj7E2HAyCMMcYYY4wxxhhjjDHGGHvT4QAIY4wxxhhjjDHGGGOMMcbedDgAwhhjjDHGGGOMMcYYY4yxNx0OgDDGGGOMMcYYY4wxxhhj7E2HAyCMMcYYY4wxxhhjjDHGGHvT4QAIY4wxxhhjjDHGGGOMMcbedH6JAyDtuP6BB7B8arL+mTHGGGOMMcYYY4wxxhhjbxbKww8/HNffX6Jl7jrcf9d1yFoqDEOD7weI4wq2f/ub2Hi4F2F9u3+72fjAf34IXb6HMIqhKCFObv4uHtt+HGVHHBMz8NAfvhMjT3wRP9o9UN/ncgq65t6Gd28I8beffxZTl9+Fmycdxz9/Zx9El1cxHQ/96bsx9ujf4Qf78vVlNQ3tG/D+X7sRSd8X56xAH92Lv//a0ygUqojq2/w8sZLL8dB7Z+DxrzyKoYKCxTe/E3d3ncZffuF5cf0YY4wxxhhjjDHGGGOMsV8+2urVqz9Wf3+JyuhZbHt+C7YfOIZpbUl84XOfxVMbn8PJ0eJP+aF6G5ZtmIJN//IP+NbjG/HCrsNomH8b7rtrAcZPnMBwOUa2ycLoqZMYyjv1fS6nwLBSSKglHD09gubJCzCnYQwvHRx8hbE2YtF1i1E9/BKOD7n1ZTV2ZjoWtA/h05/8Ip7e9CIG0wvxvvdsQGnvHgxUf3qhn58Ww+zGipWtOLLnIMpuDDuZhu6M4tCZsfoWjDHGGGOMMcYYY4wxxtgvl6sGQM7RE2ksnjMFBw8ehutHSM9aj/e96y24Zs1qrOpWseto3ytkWbwWLVh23Sz079mOoYKPyK/izImjKLRtwPUzVRw6UsCsNfNRObkPg2I9zDTW33Ev3nrLtVi2bJlos2EPHEPemoIZLQ5ODjTj9nddi672KZi7cAEaQh3TbroVt1+7DqtXrcKqVW3o33YUxVcKgKSnYtFsHXv3nYQX+Bjt8zBt/TVoLPUjuexmrGnKo2HZO3H3zVMwsuMovO6lePDet2H92qVIFIbQS0GiZAve8vb7cMv167Bq8TTke85grOoh0bUID9z7dmwQ26Yqo+gdLqChczXuWteCQut1eO/dazF37kosnw4cPdwPccbilBtxx1tuhdOj4MYP34+bVtN5rMTUlginj6m44UN3YV5HB2bOmo95szJwSwk06YM4cKaW2dK4/O340DtuEvuswlT1DA72lsXSbtzxwXdgVnsbrr35dqxZPBtFcR3HyoHchzHGGGOMMcYYY4wxxhj7RfZj1QDJTJqD99wzDzu+/Hl88pNfwPPBIvzWvStg/LQriQRlHD4+gHRjB5KWjZbuLmRtTaxQMXnDA1hsnsQXP/dJfOPxbUh1TkWDpcJKNqKjOQ3fOYaXnjuC0SNP49Of+hye2n0GPdu+hk998pNizJ/ExoEFuPdXbkVOqR3qx6Mh19aJJTe8Ezj0iOjvMfQlW/GWu67FyJav44vfeBKzb7wVs3MWpi25Fe3FF/HZT38SX39mB/TYgJFswR133YDx57+Jf/naDzBtwy2Y02jDsBswa909uNV6QfT5eXx560lMmr8KUxpqFzaZW4KurIt8COz7Ue08PvXpz6A0+VZcNwfY/JWtGBg5jm986TP44le3wmtoxaSmBBTxX/PSO/DROzrw/NfEfl/dguz1v4I7l7aINTbaZ8zCzJyHR7/4SXzvmIprV8xHgi4zY4wxxhhjjDHGGGOMMfYL7scKXTTOWInCts3YX6kiCMrY9eSLGJ+xHvOa6hv8FEVj4/AtG7ph1JcIyVm4aVkDXtq5F8VqgPGJXgyNlOorz4kRUUpKHIoxBuL9II4eraJ51mpcf/316LQcWHYOplnf/NVoNmZfuxIz/X7sPtArF/W/9A08fywv+g+RbFqK5uphbD2TR1GM+WQxjVXzTLGbgVRDC+wwwsjxEzgo1tmNS9EenMBzp8dRGp/AiQkbK+fWBlI6uhFf3torxxye3Ik9pWZMm94uv6BJy+ejZ98RlJ3DON37/7N3FnByFNkDro0SVyBogrsTJMHdXe/w45DgHHfoYQeHux4Hf9yCux/uECzBXUMgSIjb/Purndr0TmZ2N0qyfN+PJjs9Pd0lr169eq+rqlVYYoVeYfXVVg8dm4wNnTo2D4Xx40OhUAjjsvSMy55XMyGnaZuw5KLzh19euSe8OXhsGPvTO+HelwaF+RdbMrRtmpXx6KHhrTdeDz8PHxuGf/JVaNlt1qy8jYCIiIiIiIiIiIiIyMzPJAVAmrRqGob+MiqMTzuBjxgRRoRWDQ8mTAJVnTqG5qNGhbFjcksyte4S2jcfF4YPZwmnhjJrWGePv4Yd1l0oDPq4f+j/5c/F83XTuvtK4a/7HxQOPfiAsNncP4f/u+bW8PEvxS9zNJtrjjDnfCuFvfc/OBx60F/DqgvNHjp36hQGfvhaKMyzevjrwYeEQ/faNnTr1Kr62u7Lh732y649eJ+w2qLdsmvLRY9+Cq+9/V2Yp3uP0KpZj7DUQrOEr7/9OowL84dt+/wlLN1xZPjg3QHhi8HDi9dXIKuYTm2rwsCvfyueCGHo1wNDaNs5tGxZPCEiIiIiIiIiIiIi0giZpADIyO9/Cd0WmSO0bcb6UVWh9bxzhS6jvgmDq7eamHo0bRUWnG/28ON3H4UhQ3MbjIwdF8Znj25SNQnJ7jZXWHaOVuG1vteH/l8OqmMj9doM/+LVcOXlF4cLzj83nH/j4+HrQb+Fctufj/txcPjm4xfClZddGC644Lxw2r9ODBc98mUY9u174dJzTg/nX9Y3fNd+obDG/B1DYfDg8O2nr4T/u5xrzw+nn3JSuPDhz4t3qs1vb74Rxs42d+i68sphrqHvhG8GZk9fbOkw35iB4fFnXgnffD8o/DqcHULqYMyY8NuIJqHzrBMiVM1n7RyajBjCVyIiIiIiIiIiIiIijZZJCoAM/vjp8NaoHmGrzbYMW2yxddh65bbh5fseCZ9PyoSM+mjZPqy0ztZh8zm/CY8/904YUTwd+eXD8MWw1mHuOeYMLNTUYbaFwuydZqn+robxYdiwX0KzDrOFtlVVIYweFYaPbxW6dG2TfdcpLLfMHNWX1UshLiuVjkqMGPR+GN52vrBwl1nidbPMMV9YqGPzMMdCy4QOLQth7Ngfw1dfDw6jRhXCyEHvhSGt5g0Ld20dr205e/fs2vLTZ0aN/DB88kPbsGXvHuH9p14Mcd7K0GFhbIu2YZZWzUNV1Rxh4QU6xWvHjx8Yho9tE9q3yC0XBmNHhE+++DbMusxaYd7W2efW84Q1lp0jfPfFJ6G+2ImIiIiIiIiIiIiIyMxM0549e55Y/Lss40aPCB9+9GkYNmJ0GDdmVBj42cfh06+/Cl988Vl4//0Pw+ffT1heafLoGlbcaOWw4uLLh1V79Q6rrbpCaPblC6HvQy+Ggb+Ozr7vHJZeY/Hw64BXw5c/DQnff/Vt6LnxrmHDtVcNC3VvGgqjmodfPnozDGreIywy+/Dw+rvfhCE/Dg+zrrJu2DS7psvwT8ODHzQN22y1cVh51cXDqO+Hha5tR4U33/guzN9rqTDig1fDJ4NGVSelyCxtu4clF2oW3un/WRg9Nh/8mCXMv/yyodMvA0K/z6rzPXb0r+G70Z3DllttFdZYfbWw6qLtw7uvvR+a9Fgt7LrzZmG1XquEjsM+DI8+/3YYMuLXMHBku7DZlluHNddYLfRavGN4//X3w8jW3cPic48Jb7z7dRjH/iWQ/dusw9xhhXl+Cw8//Hb4jWXHhn4Tfm6/XNhx83XDKqvMH0b9NCIUfvwk9P9yYBjXav6w+TYbh+UXax+G/9IyzNr82/DKB4PCkIGfhW869A67bb1eWHWV5UPbT+4Otz79aRg9vlNWrouFX7Jy/eqn0XXkWURERERERERERERk5qOqT58+M5W3u3nbLqHl2F/C0JHjQvOOPcKO2/cM/W64J7w7gmCJiIiIiIiIiIiIiIjITBgAmXXVXcL2S1SFX4aPC81C8/DZgMfCC+98N2HmhIiIiIiIiIiIiIiI/OGZ6QIgTZq1DC2bF7cuKRTC6NGjDH6IiIiIiIiIiIiIiEgtJmkT9BmB8WNHhREjRlQfI0ca/BARERERERERERERkYmY6QIgIiIiIiIiIiIiIiIi9WEAREREREREREREREREGh0GQEREREREREREREREpNFhAERERERERERERERERBodBkBERERERERERERERKTRYQBEREREREREREREREQaHQZARERERERERERERESk0WEAREREREREREREREREGh0GQEREREREREREREREpNFhAERERERERERERERERBodBkBERERERERERERERKTR0YgDIHOFdXfaLizSbZbi5xmJecL6O24d5uvasvhZRERERERERERERESmJlV9+vQpFP8uS9MWHcOK628Sei8xV2iaXVnV7Mfw+AU3hn7DRxevmFIWDrsdv2OYa9SoMHZ8MSlDPww3XvVA+Hb02OrPk8VCYddjtgwf3HxZeOWzYcVzDaNVl7nDplttH+bv3CwUQlVo1mJweOT860O/YVMrz4uG3Y/eKLxx/RXh7a+HF8+JiIiIiIiIiIiIiMjUomnPnj1PLP49MR17hE233Sa0/eLJcPOdD4Rnn3sh9PtsaGg1/ucweOT44kVTyqxh2V7zhqdvuCzc9fDT4YUXXggvvPZB+G3clN6/S1hm9UXD4P6vhW9+GVM81wBm6Ra23H3PMLpf33DDHQ+GZ59/KXz28/jQZPig8ONUy3PXsOzqC4aBb78evh8yCWkTEREREREREREREZEGUccMkFZh6W3/ElYc8nC44YmPw+hyvv+5Vwr7bLpCaNa0KoQh74XLb3wqjC/UOaGkDNWzIfpdf0V4JzcbomnzhcM2f10vzBo/jQ2fv/F0eOLFD0LzzsuGDXq3Cq8M6ha2WKFTeOexN0Pr1ZYPC7RqEa8cPeLDcM/Vj4cf4gyQbcLwdweEjt3mDc1G/hQee+Cu8OkPo+J1FVlg43DMtguFu665OLw3KJ/pqtBtgd5h4w2XzkoGfg0v9b0vvPHjkBBz3GPN0GeTJaq/+fXXEIZ/Ex64/8Ow8u6bhQVaNIvnRwx5N9xzw1PhJ2eAiIiIiIiIiIiIiIhMUyrPAGkzb9hgvQXCx48+Fj4fOnFQo82ci4c9t+kZBtx1Tbjnmf5hXOcO4bvPvy1+Oyl0DcutsUgY+vknYdi45qFVq1ahVYuqMGpUu/DLt4+Hp556Pbz17sdhyY23C12++TAMqponrL3F2mGe7x8PV97+dPhycFWoGvZiePyxV8Prr78exi20XVhz/jHhw49GhqXWXzF0GPh2uPWOe8OXrZYJa809Lrz/xfdhXF0xmqoOYakVFgqjBw8Mvw4dEUbULMNVFZqMGx/efeup8NJLr4dPh7QJW+26Zvj1pbfCL3OvGA7bYbXw9n0XhTuf+DC0XnbtsHiH4eHttwaGkb88Fx5//LWYtqZL7BhWnm1I+OjzcWHJ1ZwBIiIiIiIiIiIiIiIyrai8CXpV9l92FMrN6KhqGuZaYPEw6IWHw0sDR4Vx44aG1598tfy1DaCqecsw74JLhGWWWab6WHDO7PEfh4G/dg4r9lozrNG7V+jQrEno1LlpvH74l6+Fvs9/kT13XBhf+CZ89NGYMNcSvcM666wT5mw5KrRu0yY0axbCuJFDQr833w5DRowLIz79OrSes2t2vp593396Pdx297NhfPt5Q691Ngzrr79+dqwc5mreJAwZ8nUY237RsNba64TlFukeWjZtHzp1aRmWWmKxMOa9u8NTn47L0vRLeOn1T4s3+yp8/Gkh9Fh6tZi2OVqODG3btg5Nq7MhIiIiIiIiIiIiIiLTiMrRgOEjwq9j24R5uncqnshRFULLDrOEYT+PCZMZ86jF+NHDw4DXnwtPPvlk9fH6x1nKFg077b9rmD98H956++3w7c8ji1eXMmfYeL8DwmYrzhY+G/BG6P/lL8Xzk88PH7wU0/HQo0+FNz74Msy16Jph015zhjkXXjvstfsGYZZv3wlvvPdpGD56XJbOZqFNmzbh159/LP46z9xhsz59wrqLtwsf938jDPh6SPG8iIiIiIiIiIiIiIhMSyoHQMZ/F55+8qMwe6/1wgLtW4UmVdWnm7ZqG9o1C2HYD8ND96W7hdbxiyahTYe21RdMJZossXTo8v174eGXB4RBP/4Uho0aV/ymhHnnD8t1rQov3nV7+PjbH8PgoaOLX0w540b8Gn786pvw+U/DwqxzzhY6Lzx/+PGxO8LD7w0MP/48JIxlLa1CIYwfNz40ZcpJKfMtFJZqNzo8d//94bPvfgw/TcW0iYiIiIiIiIiIiIhIZepcD+qXtx4O9z73XVh+463CtttsE7bJju23WS90b9U0fD3gqfBOWCJsv9XW2fntwjZrLRKasGbW1GLosFDVul1o0bJZaNFirjDvPO2KX5QwYkQYVmgdOnVpnX2YNSy39OzV5+uiWZuw7OobhM1Wmrd4Ike3ZcKG6ywdUjindec5wvzdmoQ3Xvk8jB0xJnTs2i5UVTUNc8w+V2jTunkI40aFgYMGha5L9wzxya3mCmssN1f8LbNoRlS1DR07sm36bGHZpRqQNhERERERERERERERmWIqb4IeGRt+Gfh1+PTTz8Jnn32a/ftp+Oj9j8J3Q0eHsaNHhO8++Sh8/OXn2fmPw3sffh1GjR1f/N2k0DUsu/qC4bu3Xw+DchuCj//tmzB+zl5h+03XCSssP1f2eXQY/tW74fPhs4YlF24R3un/afa8QggjfwzvDp877Lz1RmHV3ouE4d/+Fto3/SW8/d6QsGjvRcPg/q+Fb34ZE1q37xGWmL8qvNX/81DVdvaw0SZrhaFvPhc++rlkE/KRTcNyW/05bLpWr7Da6quHVZebL/R/9N7w9PsDw+Ahw8Oya24W1l9ntTBnl1ahXasm4Yt+L4f+n3wahs21cdhpy7VC71XnCp+/MzzMPeuo8OaLT4e3Rs6XpW3D0Kv3QmFolrY2434I73w0Mize203QRURERERERERERESmFVV9+vSZCrt4zFx07b5q2HmjrqHv1Q+G79nHY0pp2S7M0Xps+O7nEdmHWcLsa+0Ytuz6brjh9lfD8OorRERERERERERERERkOvKHDID06L19WGbkq+GBfp8HJpFMMXMsHw7earnwc9zjo1VoO/b9cPeDL4bvfnV2h4iIiIiIiIiIiIjI78EfMgDSpFmL0GT82DB2/OQs2VWGJk1Dy+bNQ9oCpTBudBg1ZirdW0REREREREREREREJpk6N0FvrIwfO3rqBT9g/LgwatTIMHJk9WHwQ0RERERERERERETk9+UPGQAREREREREREREREZHGjQEQERERERERERERERFpdBgAERERERERERERERGRRocBEBERERERERERERERaXQYABERERERERERERERkUaHARAREREREREREREREWl0GAAREREREREREREREZFGhwEQERERERERERERERFpdBgAERERERERERERERGRRkfTnj17nlj8uxaFQqH4l4iIiIiIiIiIiIiIyMxFVZ8+fcpGOoYOHRqGDBlS/CQiIiIiIiIiIiIiIjLzUDEAIiIiIiIiIiIiIiIiMrPiHiAiIiIiIiIiIiIiItLoMAAiIiIiIiIiIiIiIiKNDgMgIiIiIiIiIiIiIiLS6Ki4B8hPP/0UCoVCaNasWfGMiEj9jB07NuqNDh06FM+IiIiIiIiIiIiITH/qDIDsvffeoVu3bsUzIiL1880334Rrr702dOzYsXhGREREREREREREZPrjElgiIiIiIiIiIiIiItLoMAAiIiIiIiIiIiIiIiKNDgMgIiIiIiIiIiIiIiLS6DAAIiIiIiIiIiIiIiIijQ4DICIiIiIiIiIiIiIi0uio6tOnT6H4dy1++umnsPfee4du3boVz5Tniy++COPHjw+FeJdC9m/17fL/Vn818efqU9n/qqrCrF27hi5dumR/VnFSRGZSvvnmm3DttdeGjh07Fs+IiIiIiIiIiIiITH+mOADy8ccfh4022qj4qTa1bsyHqux/BQIc8UP2/0JoUlUVHn300dChQ4cY/OjUqZNBEJHJZPTo0fHfFi1axH8JOI4aNSqMHTs2tG7dOjRpMu0nfRkAERERERERERERkRmBKQ6AfPTRR2HzzTefMLMDin9MOFOFJ7bmn+q/qwMhTZs2DY8+8kjo1atXeOed/mH0mNFhtllnnWRHLY7ffv36hQUWWCDMmv0+MXz48PDaa69FJ3CiXbt2oWvXrmHgwIFhtdVWK56dwKuvvhrmmWeeifI+dOjQ8O6774Zff/01BmwWW2yxeK9yjBs3LqanTZs2YfHFFy+eDfGZH374YVhllVVqnNTwyy+/hDfeeCNeO/vss8dZNe+9914YPHhwWH311ScKClHe77zzTjy/xBJLlC2vIUOGhJdffrn4aQI8d4UVVght27YtngnRQd6/f//4mzXWWKN4dgLk56233gqzzDJLzHdKD+n75JNPYplQl/POO2+sg/Q9v6PMyDeQTspsvvnmq1VPeQiqkUbulaAeOf/999/Hsl966aVjWoCyYibSZ599Fp9LGc4222w1afj555/DBx98EH777bcwxxxzxPSTVhgxYkRM/3fffRfat28f79uqVauYH+SGe+fhd+uss078+/PPP4/PJY9zzTVXzHezZs3Ct99+GwYMGBCvyYPMLbfccvH6//3vf8Wz1SAPlWRpUrjzzjtjW9h+++1jWpG1m266Kf693377VSzzqYkBEBEREREREREREZkRmOLXwWNAI+Ptt98JL7/0Ungpd7z80svxXDxerv73lezfV155Of6LozSBg3bJJZeITuAfBw+ODv5JAQf57bffHr788svimWoILFx33XXxWSNHjowHwZAff/wxXHXVVeHTTz8tXlkN56+++uroAM+DI/zuu++OQYBhw4aFRx55JNx6660V04nzHaf6JZdcUuP8HzNmTLjvvvvC+++/X+OATzz99NPhv//9b016cJI/9dRT4eKLL47Xl4Izn3s/+eSTEznpE5xPeU4Hz+E3pZC2Bx98MD6PQEMpgwYNCpdddll45plnavJMWs8666x4T8qfAATXcPAsIB9PPPFEDAhwjnrg8+mnnx4DLvny49rHH388nHPOOTG4k+D8HXfcEZ37POexxx4L//d//1f8NoSvv/461iXBGOr/yiuvjNcBAY7zzz8/BrUI7tx8883hxRdfjN9RPg888EDo27dvvJ5yufzyy2u+y5cb93n++edj/QNp5zmUC0EQfkfACwgm5X9LXd1yyy01sklZ33PPPTE96ZpJlfeGcv/998egz+GHHx4DMCIiIiIiIiIiIiJ/FKbCejjVjtullloy9FxppbBSycG5ePSs/nfF7N8Ve/aM/84555zxt4DDGSdw93nnDaNHjQqDB/80VZ3CK6+8cthss83iwQwHPhNsefvtt4tXVMNb/8wsmHvuuYtnJsCsid133z1sueWWYYcddohBHmbKlIOZDuuuu26crfDss8/G/BEQYbbBNttsUysAguOeGQpcU8qSSy4ZHn744Ym+454EBkoDKXl4Az/lmWORRRaJadhiiy1qzf7Is+yyy8YgRGnZv/DCC/Fcmmnyww8/hAsvvDDO5DjooIPiPffcc89w2GGHxVkH6foEszI23XTTsMsuu4R//OMf8W9mCRAcSHA/gjAEBvIQlOKef/3rX+Nz9thjjzhbhiAE3HvvvZl89Qxbb711rJfmzZuHhx56KH5HcIaA11577RXLnWsILPFcgmPcg++4L3VLoIZABkuxbbLJJjVll2YKcR0ws+fQQw8N2267bfwdMzjIM8EPZq6k35FPZvSw/BTyANQb999ggw1qrmP2ybQA2WLWB+lNM2JERERERERERERE/ghMhRkgRSd3VVV0jjepyg7+zY6qJsVzpUfxmuSQ5R44jnEMA85yPn8/aFD8PDXgWaUHDmhmGqTZAjjKmeHQu3fv6DDOQ3pZOomlmfgtAQSWO2I2SCW4B0GB119/Pc5SYCYKy1nh/M7DjIRlllkmtGzZsnhmAssvv3x0/n/11VfFM9WzWpi5QBCH2QR1kfJKHpkhs95668V7VoJAAktvMbMhgROdJZvIf6ojZlRQBgQjCBjxDMqIwBFBCAI0pWWT6p+gzaqrrhqDAvklugj2HHvssTFgkIcACEta4cjnOWm5KcqE5Z6YIUPaqA+Wr+Jvlt0iaESAg+BECgAstNBC8TyzLlgaiyAYz+M7ZkosuuiiMUgFnEsHgRG+T4ExAj/MqEh5In2kJZVP+h3nyCOBkhR0YuksyN+/HOSPmS/MIGL20W233RbzQ9tIkAfqhhkmBHbSd+SROiBQRZCPWTfkWUREREREREREROSPwpQHQIr/8kb+c88+G557bsLx/HPPFY/s7+er/34h+/eFF56P/yanPg79u+66Ky4LxNv8zHj4+OOPouN9WkIwgtkGPB8IUrDHBOfrg6WcCGTkZ7GUY/75549O9YsuuijOOuDe+VkbLIuEo5qgBI70UpjNQECIQE2aBYJDHWc8AYOGwtJN3Iv9WuqCAE+PHj1i0CUFtwgKcW7BBReMn3Hys+wTM2LKBW2WWmqpmNb8viulEKggiJHfK2P99dcPXbp0KX6aAM9ihkS+fCh3ZrOkIEh+/wwCJSzPRdCHGTr5vVwIkqS0EYggMJKvDwIcyEEpbNRPwKlcfoEgF3Wd39cFeD7Po6wSLKfFMmNHHnlkOPXUU2PdpLrNQzoIgHCQbvJ/xRVXxH13gOAHs2YIRjHTiOuZvZMgb9Q5ZUPwpVKgRURERERERERERKQxMsUBkFB0ki+37HKhd+/Vao5evXtnB/9mRy/+Lh7Z36sWDzYaHzd2XFh77XXChhttHI+NNs6O7N+NN96k1hJKU8q5554bDjjggHjgUAZmIOBwx1nOs1iGitkDdW0UjaOavS5YYql0Katy4LReeOGF45v4BAbyS08xs4F9JFhqqdIzSRczVQgU4DjHqU8AhKWV6nt2giAPwSWWWso/vxw8b6211orLQDG7hL1QWOqL56UABLMMmN1RadkmnPX1PQe4jjzVB88rdd6TFuoizYDJf893/Ia8cE3+O/7mPEe5+1KmaRZHghk6lDuzR0oh/WwyTjlRbqX3I3hEoAdZSyAPxx9/fDjwwAPjPf/zn/9MtBdNgryw7BZ1x/JdLN/Gsl7kizoirX//+9+z9rJx+POf/xyXMEu/I6jGMmjMVqkreCMiIiIiIiIiIiLSGJnyGSCFCUGK6PstHjiC4xHP82/1F1xT6iTu3KVLDACko2vx35rpJVOBvffeO5x00knx2HDDDeM5HPDLLbdceOWVV6KDm+WFWCKqNH0JlhBipkrfvn3DVlttFR3Mla5NMDuBpYlwYBNIYDYDpHstscQSoVevXvFcJVjyCUc3swaY8YAznVkhDYHns0E3szdwxDcEHOYEbAj0MBOEGRQ47RPMKmDGATMwykFwhNkuKWBSDhz4zLYhCFYfPK8Uyg/nfqXvSDPPL00DzyUQwO/K/RY5yM9CIUjCrIo111xzomXRWCaMjeuRI/Y+Kd1knHSwpwwzdfLBKgJHBNo4tttuu7gcGBus59tSnlRG5IUZKpQ711J+zCxJeUQW87NdEvXJqIiIiIiIiIiIiEhjZMoDIMXjtddfi47+p0uPpyccz8R/n47/PvsM/2ZH9i9/TzieCYMH/1i899SLgOB0xkHNkWYn4BjGsU9ggX0WcNpXcsjjcGavBZze++23X1h66aUbNAODvTpgo402ijNAWN6L5ZdwXuNYZ9Pv/fffPwZoeP5ll10Wgw55cLzjRH/sscfi7A/uU7rUUiVYXougC3tQNPQ3BDdwzpN2ZhkweyCfVxzulBtO+6FDhxbPToA6JjhR1ywQlobCkd+Q5cYIyLAcWn5mBoEgnP0szUUAguWgEpQty1GlGT4sM5ZIsz4IgnANy59xLsGyWPkN8JELlpYiSJEHOTjrrLNiAIuZGZ07dy5+MwH23uDe+fuVQlmyRBWBl4ZAQIul11JQo3QPmLqWHRMRERERERERERH5IzHFAZBQfGudN9HXXGut4rF2WHPN7N811wxr8O9a1f+usUb1v6vHf7Mj+5e/JxxrhNVXXyN06VJ8k34y4h+8dU8ggYOZCLzxDyxVVO48e2ngUGYTafaVyO8lkQdH9nPPPRfWXnvt6LTG8c+96lrCiX077rvvvrh8FMGAHXfcMc6qYLkjnPennHJKOO644+JeEBw47FlWq1wQhpkqBEZwqjP7I731XxfM4iBos9NOO8XZDin/pD3lvxw419k4nGcRPGCZptJZBGzaTnDh6quvjnlimS2W9OJ5L7zwQtzPIz/DAsc9zyaQQf6vueaauFwTs1vqg6AVv+M53IMZOwQ8CMIQmFlppZXiHjQsQ/Xtt9/GTdFJP2lmU3cCNQQy+J6AEOkmqESQBnlh03PuS7CH4El+bxXyP++889aaFQJsKk66eHaSudJyZeksAmXsd5KHvFA3/IY8vfnmm2HFFVeM6aUMCcglCLyxxwflS9CFGSUEXbiWzduZVUSAhnsRFCIPIiIiIiIiIiIiIhJC0549e55Y/LsWOPZZ4qm+vRxwyi622OJll++ZcAbnefap6ETnHy6v7VKvDb99/4P3o5O3IeCEZr8Fgg44hXF041jGec2sCfb3wCHNea5ZZJFFohOc2QO8fc9v2YuD2QblYPYBzn6c0zj4uQ8HTvVym5Ezs+Cqq66KgQuCAQQsmIFB8IWgCA56nP841tPBBvAEjUgDjnQ21mZmActXMSuDWRM409dZZ514PzZix+mNE75cQKRv374xMIDzn+BNSjPlQvAgX7cEeCg3gi/MquC51O1ss80WZz/gcCcAgyMeZz3pIAjCNeyHwn0pF+ph5513jjNIgHLDgU8dELigDtjEm1ks7FtRbl+KRx55JM7OSMtuzTLLLDEwdfvtt8fnEOTYfvvta5b0Is08g3QQtCEYx7JiBEcINFGW/Jb8MWOC5csIflAflCtLkTFrhbJkpgyyAfyO33At6c0HgZjt9N5778U6ypcrv6VckSnKn7oqDWhRFjfccEP8zbvvvhtn2FDGpJdZPqSVZdoIbFBmBFqQDdLSvXv3uCcMaSdvPIc9bcg/dUEwj/IiSIJMEJAisJfqY3pAMIaN3UmHiIiIiIiIiIiIyO9FVZ8+fSaOXGTgbGdZpnJ7CsDw/z0TBh93Shg/blxo3rxFyC9XVXrD/Of0d0Ouicv7NG0aFnry/lDVsu7lmwjA4HzPv4GPwxoHO8sC5QM0nMc5m4IGOP+ZocC1dS1rRfCiFAIo5Zz4KT18n58JkZ6Vf34CZzaObX4DpJtr0u8pD+6blrIiuMD9yj0feH5+2ahEaf6B+/I8np2en5ZXyj+f8s0/j/uTH85zX36b0pfgvqQTuIYy5p6l+U8QfCstN+7PffiX35MG7pUgDaSPc6X1SBqTDHBPjvTblG+uqXRfPufTAvk8JbgulSv3JR+laYEkA1zDtVyTyoI88D0BJoJFl1xySQy8pXTk5QNK88Y1/J3qoFxZTmsIzF177bUxcCQiIiIiIiIiIiLyezHZAZBhjzwRuv3t+NAxVMWARbpJ6d/8v+7vJz6X//vdMD7M9fpToapleSf/jABLOvG2fh4c2MwMKV3+aFqA0xxneSnMHOHtf5k5SQEQZotMb5jdUrovCTODSpcCK4cBEBEREREREREREZkRKP8K/iSQAhb5A6r/nRD8yB+Q/7fS3zMLLKWVNlhPB0sRlb75P61g9kDp8zmmR/BFGicsOXbjjTeG66+/Ph6PPvroRDN7RERERERERERERGZkpmgGyOx/Oz50KO7kEW/SapZQ1aVz9d/jx4fxvw4J44cPD1VtWofQsQNnQ2F8IRSGDc+++7X6Opb/6dolFLLb8Lkw5LcwLjuAz8wAmXsGnwEiMi1guS+WuJqey1flYUP4c889NwY+TjjhhFpLb9WFM0BERERERERERERkRmCKZoDEAEbxX47mG64XOn72Vmh17N9CmysuCG2zg+BHyz12CV0+eSu0PvzA0O7Mk0LH264LzddaPf6mxRqrhdk+6hc6nH1KaHvgPqH5Sitwy5p7ivxRYWbP7xX8gNlnnz3sscce4aijjmpw8ENERERERERERERkRmGqLYEF8e8xY8KIM84Pw7OjxdabhapZZ6v+cvTo8Nvxp4Zf9/9bKBTGhfYXnB6q2rWLXxVGjAzDrrw+/HLUiWHk408Z/BCZQVhsscXiEm8iIiIiIiIiIiIiMxuTHQBJQYoUqKj+txCqqpqEJgsvEFqsu1YY+/aAMP7nn+I3ifG//RZGv/RaaNptttB0oQWqf9e0SWjaY57QfInFQlWH9rXuWb2LiIiIiIiIiIiIiIiISMOZ4hkgkIIfKZjRrPeqYdz334chu+0Xxhf384DqgEZ2jBqV/b8qu7Z6k/Cq5s1C8+WXCS3XWys0mX32eI67GfwQEREREREREREREZHJYaosgVUdrqimMHZsGHn1DWH4ZVeFsR9+FAqF3HfFf1v0WjmMG/RDGPveh/FzYeToMPzO+8OQCy4LY/hN7n6TAxu49+3bN/Tr1694pjYvvvhiePTRR+MG04n33nsv3HzzzeGaa64JTz31VBg+fHjxm9qwwfMtt9wSfvjhh/h5zJgx4X//+1945JFHwsiRI8MDDzwQ78FBGt599914nYiIiIiIiIiIiIiITD+mwibo1cGKdEDpv5GmTUKLVVcKbY84JDSdZ64w5PjTw7ihv5X9Tbm/GwoBF4IUP/74YxgVZ5rUhsDGBx98EEaMGBGvhc8//zw8//zzYdFFFw29e/eOv+3fv38YP358/D7P2LFjw2+//Ra/I4DyzjvvhMGDB4fVV1893o/7L7jggvHzHHPMEe/75ZdfFn8tIiIiIiIiIiIiIiLTgykMgNQOfox57Y0wZPf9w/gffoyfgaDAyEeeCL/85cBQ1bVzGPPRx2HwtruF4XffG78f/U7/MHifg8OY/gPi3arvWH2/yWHIkCExoNGsWbPimQmMHj06PPnkk6FDhw7FM9UQwGjfvn1YbrnlwkILLRQ3fv75559rzRApB8GPAQMGhNVWWy20atWqeDaEtm3bhgUWWCAGQbhvmi0iIiIiIiIiIiIiIiLTh6m0BFY1477+Joy87e4wflj18lF8xzH2o4/D8JvviMeIex4IYz7+hMhI9XcDvw/D77g3/pvuVfpvQyHY8uabb4ZZZ501Bh5K+eyzz8Kvv/4aAx155plnnjBs2LC4XNXAgQPjv/POO29o3rx58YqJYVbHW2+9FXr16hW6desWqqqqit9MgFkiLItVLi0iIiIiIiIiIiIiIjLtmApLYFX/Wy54MTnfJ9K50vOVIPjB0lYsf7XIIosUz06AmSEENlZeeeXQtLj5eoIAxdxzzx1ef/31OEOEpbO6dOkS71kOlsFi5seSSy4Z5p9//omCH8woef/998ODDz4YunbtGrp37178RkREREREREREREREpgdTFAD5PBQCC1dxvJs70uf3cv++n/s3HR/Ef8fHg7/zx4fFg7kkDQmCsPE5S1KxHFWnTp2KZyfw6quvhrnmmiv06NGjeGYCL7/8cpypscUWW8Rj6aWXDm+88Ubc4LwcBDxY8qrS0lbsAzJo0KD4NzNOvvvuu/i3iIiIiIiIiIiIiIhMHyY7ANJmvbXC7K/+L3x26ZlhvvdfC93ffSUePbJjvtwxfzoGvFzrWKB4LDjglbBQybFwPF4KP/znnLDoq0+GJi1bFp9aHmZqEOBg0/HOnTvHDc5ZfooABrM1CGYQhGAmBvuAMMOD/T0IehCsYNYIe3+wN0ibNm1ikITz/LYczCBZfPHFY5CDGSOlm6WzpBaBmI033jj+TWCG54qIiIiIiIiIiIiIyPRhsgMgVU2bhiZs/N1qljDnfD2yv2cJY5s1zR1Nqo+mxSM7N66BR8dus4duPXqE8S1bVD+jHgiAEPRgRsZjjz0WHn744ZrN0D/55JPw448/xsDGCy+8EL8jWMKMEYIXTZo0iQfXJwiQVJr9kZhtttnCmmuuGb799tsY4CjdMJ17Eihp3bp1DKSUBklERERERERERERERGTa0bRnz54nFv+uBQGF5ZdfPrRt27Z4pjzffPtNWGqppQLbZbRs2SLMMkvL4jHLZB8tW84SmjSpCgMGvBvmmmvO4pMqw5JU8803X5zFkQ42PGcmB8tZsaH5ggsuWPMde3789ttvYb311osBCmZnvP322/E+BEb69esX9wBhfw8CGXlY0oqgCvuMsKQWS2ERUKGcuO+HH34YWrRoEYMeH330UdwrhGvZY6TcRukijQ3a1ltvvRXbsoiIiIiIiIiIiMjvxRTtAQJpf47qAECHqXI0b9483nNcg3b/qKY0iEIwglkfzZo1Cy1b1g7IEPRo165d/BuWW265sOKKK8bgBRuhs4wWn/ltKZxjqay0kfoCCywQFl100fg7ltSiHJh5wmwT/l1sscXCsssua/BDRERERERERERERGQ6UtWnT5+yUQZmQuy9996hW7duxTPlefa55+J+GMAsEEIixX9q/R3/ih/yf5e/dnz2P5aU+vbb78KqK/XkrIjMJLCnzrXXXhs6duxYPCMiIiIiIiIiIiIy/ZniGSArrrBCaDXLLPFo3YqjVWjD0bpVnGnRpni05WhTfbRr0ya0a8vRtvpox9EutG+bHdnfHbO/O3fsGJZbeqniU0RERERERERERERERBrOFAdA2AODQEe5IwU/2rThaFP2aJs/2nK0jQeBkbRElYiIiIiIiIiIiIiIyKQwxQEQERERERERERERERGRGQ0DICIiIiIiIiIiIiIi0ugwACIiIiIiIiIiIiIiIo0OAyAiIiIiIiIiIiIiItLoqOrTp0+h+Hctfvrpp7DLLruE2WefvXhGRKR+vvvuu3DLLbeEjh07Fs+IiIiIiIiIiIiITH8qBkCGDRsWhg4dWvwkItJw2rVrF1q3bl38JCIiIiIiIiIiIjL9qRgAERERERERERERERERmVlxDxAREREREREREREREWl0GAAREREREREREREREZFGhwEQERERERERERERERFpdFTcA+TXX38Nv/zyS/GTiIiIiIiIiIiIiIjIzIOboIuIiIiIiIiIiIiISKPDJbBERERERERERERERKTRYQBEREREREREREREREQaHQZARERERERERERERESk0WEAREREREREREREREREGh0GQEREREREREREREREpNFhAERERERERERERERERBodBkBERERERERERERERKTRUdWnT59C8e9ajBw5MowYMaL4SUREREREREREREREZOahYgDkp59+CgcccECYY445imdERERERERERERERERmDuoMgJx++umhe/fuxTMiIiIiIiIiIiIiIiIzB+4BIiIiIiIiIiIiIiIijQ4DICIiIiIiIiIiIiIi0ugwACIiIiIiIiIiIiIiIo0OAyAiIiIiIiIiIiIiItLoMAAiIiIiIiIiIiIiIiKNDgMgIiIiIiIiIiIiIiLS6DAAIiIiIiIiIiIiIiIijQ4DICIiIiIiIiIiIiIi0ugwACIiIiIiIiIiIiIiIo0OAyAiIiIiIiIiIiIiItLoMAAiIiIiIiIiIiIiIiKNDgMgIiIiIiIiIiIiIiLS6DAAIiIiIiIiIiIiIiIijY6pEgAZPnx4ePzxx8Phhx8eFllkkdC5c+fQtWvX0KtXr3DyySeHTz/9NIwbN6549fRjlllmCaeddlrx08zJsssuGxZYYIHw7bffFs+IiIiIiIiIiIiIiEh9THEAZMSIEeH4448PW265Zfjyyy/DEUccEW644YZwzTXXhC222CLcdNNNYcMNNwyvvfZaKBQKxV9NH8aPH1/8a+blhBNOCP/+979Dx44di2dERERERERERERERKQ+pjgA8vDDD4eLLrooHHrooeHqq68Of/nLX8Imm2wSNttssxgMue+++8Jvv/0WLr/88jBmzJjir6ShbL311mHHHXcMrVu3Lp4REREREREREREREZH6mKIACLM/WPZqpZVWCgcffHBo165daNJkwi2bNWsWFlxwwXDuuefGa/LfvfHGG2HvvfcOXbp0iQffE0j5+eefi1eEMHLkyHDnnXeGTTfdNF7Ttm3bGFh54IEHagVTWILrkksuCYsttliYbbbZwrrrrhueeeaZemec/Prrr6GqqircfPPN4YADDghzzz13XDZr2223DW+++WacycIyXuSLe9966601z2V2Sf/+/cO+++4b5pxzzpg+riEPP/30U7wGmL2xzDLLhGOPPTbev0ePHuGVV14Jhx12WMwXzyC93bp1C/PMM0/4xz/+EX788cfir0P87XzzzVezBNYqq6wSg00XXnhhLDNmhiyxxBLh0ksvjeWV4B4sP9a9e/eYtrXXXjtcfPHFoX379uGcc84pXiUiIiIiIiIiIiIi0jiZogDI008/HQYNGhTWX3/9MOussxbP1oYAw5/+9Kew//77x4AIPPXUUzHI8N1334Vrr7023HPPPfHz0UcfHQMpzBghwHDjjTeG3XffPQZRbr/99jibZNFFF42zTK677rp4Lzj99NNjgGHnnXcOd999d9hrr73Ccccd1+B9R/72t7/FQALLdREMefTRR2N6CE4ceeSR8blzzTVXXOrriy++iL958cUX4+wMAiUEH+6///6w3377hbPPPjvml+BQ4v33349LgF1//fXhP//5TwyUwAsvvBBOPfXUmB/STTCJmTLMpKkr7aTzoYceCv/85z9j2tZbb71w1FFHxXIl6EOd7LHHHuGyyy6LQRDSttVWW8VAVD5IIiIiIiIiIiIiIiLSWJmiAMjrr78e/5199tlrze6AIUOGTHSMHTs2OujPPPPMOGuD2RHMglhttdViEOKggw6KwQcCBqNHjw5XXXVVnB3BRubMYOA45phjwnLLLRcd/gQJCEjg6O/du3f4+9//HmdsEAg58MADJ0pTJZhJQcBkjTXWiIGCjTfeOAZhuC/7mKy11lrxeTyLoA2zQAja8Pm6666L+5+suuqq8Znbb799ePLJJ2MwIkG+uT/p32CDDeKMEqBMeMZOO+0UZ3YQQCENBEbq2r+kadOmsWyYDbP66qvHexPA6devXyxfns8MmFNOOSXsuuuuNWkjUEVASkRERERERERERESksTNFARAc+FDOqY5DvkOHDrUOnPJslP7pp5+GxRdfPC7vlH7L7BACIMxeGDBgQPjhhx/iLItddtkltGrVKl4DnTt3jk5/lq967rnnwquvvhpnNRCoSNcR+Nh8881rAg31QYCjZcuW8W/Sw1JUzDQhDyl9LVq0CKNGjYrBD55H8IdgyUILLVRzDYEJAiCkg5kZCZbISjNk8mXF0lYsX5UCNZQBaWa5q7qW7yLYU5o2lgcbOHBgDAqxxBYBHGaopHuTNsqSJb5ERERERERERERERBo7UxQAWXjhheO/5ZZVevbZZ2OAguOss84qnq3ed4PloQgylEKgAAgAfPjhh/Fv9vTIBw2APS0IFnz99dcxoILTn+vyEIQgyNIQUvAjD4EWggblYEYHwYaU3jydOnWKQYfPP/+8eKYyPLc0bw2BgEclmDkzePDg+DdpyUO5NXRWjIiIiIiIiIiIiIjIzMwUecNZigoHPksvlQZBmKWQDmY5JHDeE7zAUV9K2mCcWRDMGAGCDaWkpbS4Bqc+gYpy90szVKY2BBFat25dayP2RNq7gxkavwfURwpylKaPtNU1s0REREREREREREREpLEwRQGQ5ZdfPm74zWbozPhoiHOdzcRZDopNwVnmKs9dd90V2rRpEzcJZ/YG1z722GM1QQVgGSoCLrDCCivENBBQefzxx2sFS1hmi71EpgXM3CCoQ9qY0ZKHGS+kkb08fg9Y4oqlxQg0kZY8fC4XtBERERERERERERERaWxM8XpIJ5xwQpztwGbbF154Ydx7IsFG5wQJLrroouKZ6tkdf/7zn+PyVZxPM0fYU+Poo48O888/fwwu4MDfcccdwyWXXBLuvffeeA1wPzYg32233cIcc8wRgyVs7v3AAw/EjccJwhBYOeSQQ2oFTqYmBEB4Jkt1sTl6yvMHH3wQrrjiitC8efO4P8jvBRutd+3aNW4YTzlD//79w+WXX24ARERERERERERERET+EExxAIRZGnfccUdYZZVVwjnnnBMDEr169Qorr7xy6NGjRwyMfPPNN+HSSy+tmRVx4IEHhkMPPTT897//jfuI9OzZM2y00UZx+SYCCAQ2mNVx+OGHh1VXXTXsu+++YZFFFokbju+5555hvfXWC6effnq8F9dddtll8bnbbLNNXHKLZ7M3CMGUaQHp3HbbbcM+++wT7r///rDkkkvG56644ooxoPPoo4+Gbt26Fa+e/lAWN910UwzQrLTSSjFtG2+8cVy2K7+vCTNV9ttvv1iG0ypYJCIiIiIiIiIiIiLye1DVp0+fsutW/fTTTzHI0L179+KZusGZ/sknn4R33nkn/Pjjj3EmBvtz8PtFF100biqeh5kIb7zxRnjzzTfj32yKjrO+NHDAht5vvfVW3BSdJa6YHcLSV+3bty9eUQ2zPljiCac/e4Oss8464eWXXw7zzjtvvL4c7BtCwGWttdaK900bknMf9g8h0JI2HOe+d955Z5zZMffcc8dz5HnAgAExD8x2mX322WOwgQBOuhczWyiTLbfcstam5CwZ9tVXX8WgDctWwfjx4+NSXiyrxXmCFbfccktMJwEXlge77bbbavJH4AL4/vbbb4/pWn311Wue/d5778UyGDp0aFhwwQVjvWT1HTelJ6hE0IPZNARyvv/++4qbvouIiIiIiIiIiIiIzGxMtQCIzDgQJGHZMJbnym9Af+qpp4YzzjgjBnII7hBw4W+CQA8//HDN5ukiIiIiIiIiIiIiIjM7erwbIcxEYa8Ulhl76aWX4v4fBESuvvrquEE6s1SAGSDMYjnllFMMfoiIiIiIiIiIiIhIo8IZII0QAhv33XdfuPbaa8Nrr70Wlw5jo3qW0frLX/4S5ptvvuKVIiIiIiIiIiIiIiKNEwMgjRT2YBkxYkSc4cFSV+wXwibozZs3L14hIiIiIiIiIiIiItJ4cd2jRgoboRPwYON1NqNn43SDHyIiIiIiIiIiIiLyR8E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pr27NnzxOLftRgxYkRYb731QseOHYtnysN1Y8eODc2aNQtVVVXFszM/48ePj/lq2rRp/Dxu3LgwfPjw+LlJk8mPG40cOTIeLVq0KJ6Z+pBW6oX6SOn/PaAMhw0bFkaPHl3xKFeelPuoUaPiwTV8Ji/lyj1dN6X1MrNSKBRiGdH+6oK6QO4oqzFjxoTmzZtP9fZKOpC7+nQB9UlbSjJQ7kCGSSPyU59+SW2zLnmnnPJyRRlUuj61H+QpXc/f5eSLtNbV1iqlLekB0lEpb6Q5tZ/S5/Mdv6de+Zs05Muv9IBKZVOOlO5y90rHpOh80sj9+JffJRmASUnX5EA5kV7kSeoGeaJe+Jd6AuqM+kL+GlrfCeSII9Vxkis+l2tPMwKp38q32dJ8JPmdlDaQoM1Xaq88m/vVVTY8O+lyfkO6Sn+T6pHvU5srR8or15XWCfflfGo/PBcmRw4gpSf1PUmuUpmWI8lLXXmYHpSmXaYf1D0yWp/OmJpttBLIQF3ymkhtJcl5au/12f1Dhw6N/zbkGY2Nhtbz702qT+p4RrUp6GPQ21NT9qcnSe/Xp2+pA/qwqSEv1Cv343n5djsj13Mp2ATUe316hnylsQfwGz5Pi3w2pO/k+5lZXiuBbCI/eX2ObCNbU1vHcU/KEBmYlv4l8kOdkv4ZUU/Th1LueXsR+Up9MPI1o/av1B9pJH2NqR1MC8rVcyVoczOafkl1jV5MfQ2fp0XbLdVDaQw6I7YFyoJySOUzLfXMFN916623DhtuuGH44Ycfimdmfij4K664Ilx88cXFMyE8//zzoV27duHpp58unpl0uG+fPn3ifRDIaQVp7dGjR7jpppuKZ34f3nnnndC5c+eY30rHE088Uby6upHym+OOOy6svvrqYeGFFw6LLLJIWHbZZcPBBx8cHn300dhw8/z9738P8803X3jllVeKZ/5YXHPNNWG//fYrfioP5frQQw+FVVddNcw999xh3XXXDT/++GPx26nH6aefHuv0zTffLJ4pz4MPPjiRHJQeO+ywQ7x2o402CiuuuGL44osv4udy3H333WHWWWcN//vf/4pnaoNCff3112M5LbHEElGmFltssfCXv/wlppXv8zz11FNhgQUWCO+++2445phjogyfc845E8keHQhyiZy+8MILxbMT4L7XX3996NatW7j00kuLZ6sHBHvssUfMJ+l5//33i9/U5tNPP61pP3379i2ereaXX36JAeqrrroq3HLLLbXKrtxx2mmnTZT+unjttdfK3id/vPHGG8Wr6+frr78OSy65ZDjhhBPi50ceeSTMOeec4ZRTTomfpxUYPvvuu29Yc801o/6VuhkwYECUyb333rt4JoTnnnsutm2cU5MC7QO5z8v+448/HmUH+ZpRQSd06NAh2gBAe73wwgtrPsPDDz8c8/HWW28VzzQc2is6Id+WOLp27RrWWmutcOaZZ4bvv/++ePUEGNjSt6NzevbsGfXYggsuGFZeeeVwxBFHhPfee69Gl3311Vdh0UUXjffdddddK9bdk08+WfP8vN7m+dQ5fQXp4vuFFloo6kzqsFRnNoQVVlghLLfccjV543mkm/KtBPbWvPPOG4466qjimd+H1VZbLSy++OLhm2++KZ6R6cXgwYOj/PXr1694ZmKQ7/PPPz9ceeWVxTMh3H///fF39ONTA2yQnXbaqV49+OGHH0a74bPPPoufsbWQH+yEumCASnovuuii2G/90fjpp59i/rHVZmQY62J7bbzxxsUzMx6XXHJJmH/++Serf5oReOaZZ6Is/Prrr8UzEzNw4MDwz3/+M9r/UwP61oMOOij2nUC7ndHrOQ/2/dFHHx3LrT5bHz2GTfztt9+G3377LfpxNthgg2nil8CGwHZI5VoO7Cuuwf5sLFAHjP/IW95ewr/x7LPPFj9NPeiXGDdT/9MS/DCM3e66667imRkLfByM+RKffPJJ2G233cJcc80VbeZ77rmn+M2MB+msz98h1cwzzzxhn332KX6qDHYV/hvKNr1g8nuDnsUXvMYaa8RxMmMixnRLL7108Yqpy7nnnhvtysQNN9wQZp999nDzzTcXz8w40AfsuOOOsR3TXhlvTitmvPDtDAAGAR1XYwrq/J7sueee0aAtd9DoEzhUt9tuu+is33///aOjHEfpBRdcEBvFn/70p2hMoNCkGpxUBI3qAscv8jxkyJDw2GOPxb87depU/Pb34//+7//KygQH+QIGODgUygUqEjfeeGNYfvnlwyqrrFI8UxsGSgceeGC8L/KDTP3nP/+J991ll10mCgYRzMB5uNRSS8XnY5AggwTZ8mkg+ERggs6FjqyUDz74IJx88sl1OkwYgDDgL5c3OqlKjpDvvvsu6qcUgC4tPw7ySZm0atUqDoYnJ9JPPZS7Nwed04wObw7gjMJ5PS3fimrMMNDB+TipTu+ff/45thEcW4mVVlopyg7O5BkVHJUEQWlbQPrJB/mZmmy11Va12tN1110Xg/3HH398DEDlnRj0eeiubbfdNgY6CJIQhOHgJQB0Bbqs3MCJa9AX5cg7jPMceuih4Ywzzoh6jQEj6TvxxBPjYJJ++L777ite2XDod9DVBHWBwBr3nZYvg8gfA/pw7Im6HKZTCv05urC+4AQv9dxxxx2THMSgf6Y9MPibEd+sFZmRILCJHc+LAVODO++8M9x7773FT38c2rRpE84+++wYNFPvTD14sQN7p9T2YkyVt4ll2kLAhn6blwAZE6+//vrFb2Y8TjrppDgOmGOOOYpnZErhJa+zzjorHHLIIdM8ODijwtjt888/L34KYZNNNontAt/RjAZBmQceeCAGrWivvXv3Ln4z9ZkuvR0OWN4AZkBPpAunXz4Sx9+c45pBgwbFaS+lMJjgrWeu4S08OpBSRzj3520xruF+DIbyg2uuT+fpnHCMci8GT3lnAx0WRhWBEK4vNbC4J78rF00kjXxX3+CHtPBcruUZRAFLoRxSfjgoO9Jd6ohKEUSuwUnTUIcC98E5m35LWnheviy4N99xT8qNazhwpjfUIda9e/c4o6PckRzx1PuWW24ZunTpEp0rBE1wBvHWOLMAcMLwFh2On0l9e5i0kwfkMJV5fqDMeWSBa/i3XBnzmTyn/FP3yAV1l+SVe3KP/G/5O9VhnlSenOd+5eSZa5I8cR1pT7LIdzjA+Q3P5/tyMkRd8uYNdUzZEvWlc03TBslrqn/yXuqsT2nkGbSLSrI6ORC0KCcTHLyFDrzdjAxcffXVMc+lkCbkZeeddw5t27Ytnq3N22+/HYNrOEg222yzGpnC2MBhmB/0UK+8NYejkemBOOswYqlHBgnoBP7mDR7eXsZZscUWW0w0rZJyZcYJZUUAohK8HcWbZ6U6hnaM0UZ6y4ETlAAESxTONttsE5Vfr169YjshcITBh7N1cgY31EPpvdORL2/0XZJz5HVS9FCevC6jbqmP1J6SLsq3E56B3PKbPJQ/v+e3zA7i7Z9UR+gafkPboE1xT35fTq6pl5QerkVX8Pu8/qgEbYZr+S3tJp+XBOlMuofn8DkPv+E8eaZMKdvSckmQfr7jXuXaMvqCPJTWC2nk3qX3A57Ns7g3z87nm7aQ0k7+0GH5fo+0UMapH6U8aAvM2GvZsmXxqmrSNdyL9CSdmkD3kn7ux3NSOaT2WAnSz/X5a8gPzykta56PviVQRhrbt28fz6d8kIb0d4L7cj6lnd83VO55iy7fnrbffvsY5GCWFIbfeeedV7yyejYYM1J5S/L222+PBiwBWvpIAh84b5hJho7LPz/pfF4mKAXdR0Cce+TBUO7bt298UxEdiZFM+pj9cdlll4XWrVvHweSktm/e2OLA0UudUFaUJXXJ5/qg3ih/rkfXlNpYpAd5SO2VA7kuvY5nIkt8n2S6LhnKk/QBv6Mt5WUhwfNSW62UBuBc0plJ9vJlyr3JLzon6bNUVuXuVwp5qq+NAs9MdgbPoJz5Hb9JkIekC9J1Ke/cj9+n8uQZpbYMcI4y4xqOSjZkskm5hvs2pG7II/enLvNpA/LH+dRG+btUdslD/hruQfrSdeSbtAPX8He5dJFeDtJCmtJvEshP6hPIY77fp39C7zD7LPVVpCsvS5XKNk+quyQ/pDev6/L6qpIMpzLLP7f0OtLB+XQN+S6VrVSHKQ/IeyrTyannRGm/Wdp3J5nM1yd1mIf8pfynfHDP+vqUPLRN7p3KqFSugPsnfcO1PLe++/Mbrudf5IW0ka4EZZeey/el9mM5SFtp3ZeTpTRO4hoO0s65PNyL8iVd6V6lfTZwjvrhGtJbapMAZUG6+J608Xd9pDIlHZQ7z0hlz7/5tpzshrrgeuSD3yIDfM6TtwP5t1xep6Sek7xSnqSbtOR/S7lxvlTOuY5nleaPek1pKWdP5UHXMCMVeyQP90xy0NB6mVLy+i49s7QMyRvXpPol//m2ncqqtE1wH8oEeUnwvPp0WCWS/uJ3/B7dlm9PpIF2Q9r4O+kj4Fp+k67nmXmZJU/kPcl0gs/ogXRdJdnOyyLyXNp+AZloiLzmdS15KE1TJVI75N7pGQ35fSpXyiaVE5/L5SGfT/7Nlz8gv9i55JVVUfB9lDrByTPXUaaldc9n7p2Xr3wfTp5K+wuuJc201VRu6ffkIclMud8ylsdGzi/rlOS9Lhkl7chxPm2UR339AnXBtVzH9Twjr/vyeeDf0jETkH7qLNUz9ynXXyDPSW7L9RepDngm//K8dE199VwJ0sXLqzjR8R8mSA91kuqCg/Jr6H1Tm+Z35fQrZUI9UZ4cpbqhoTS0jXJdqnfSRfq4jmdSjvzNOb7nWnw3tId8W+CaUt1SKj/kie8ov6Q3SRfl3BCQW8oipRO5zusDnkl7Jd34jemTKvn1pgp9+vQplDt22mmnQjYQzsqkbrLBcSEbHBcyQSqemZhs8E2NFbJBc2GxxRYrdO3atXDdddcVMqEuPPDAA4UtttiikGW0kFVIYcEFFywceuihhayAir8uFLIGUbjooosKq666avxt1lkXVlhhhcLpp59eyCosXpM1nsKJJ55YWHrppQvZgL8w11xzFdZcc83CjTfeWMgqMV7z4YcfFrp06VLYfvvtC3vssUdhySWXjNctuuiihZNPPrmQCUi8jnS0bNmy0L59+8Kyyy5bePnllwtPP/10zMMTTzxRyCqwsNBCCxUOOeSQQlah8TeQKYfCdtttV8gGMYWssRfPToB87LnnnvE+//73vwsrr7xyYf755y907tw5puerr74qXlmdn3/84x8xP9yPPFNGu+yyS+GTTz4pXlUovP322/G3mdIszDvvvDHPRxxxRKFTp06Fa665pnhVeV555ZXC1ltvXVhkkUXiMyibxRdfvHDqqafGvMBtt90W03vLLbcU1l9//cICCywQ64C/X3jhhXhNJd58881C8+bNY73UB+WfNcbCTTfdVDwzMcgEdUu5Z404njvooIMKs846a51pyZRGzMPf/va3wjLLLFPIOsGYpqyRxTLYa6+9ohxQfnPPPXdhxx13LLzxxhuFrGEW71AoPPLIIzHP5J06Q2aRST4jH8gy9cVzMuVf/FUhytSWW24Zzyd4LvJPu6HMee7yyy9fOOGEE6JsAfm74YYb4jWkifTRdv7+97/Ha8jTn/70p1i+yCr19/DDD8ff5nn33Xdjm2rVqlXNdUkukB3aOWVKGnjGDjvsUHj++edr5DrlibQtvPDCMb33339//K6Uk046KV77+uuvF8+U55577onXIR/1QbkeddRRMf15uU/wHel+6623imcmhjI477zzJmqTpJM2de655xbPFAqZQo+6hfrPQ31lirhw+OGHF/r3719YYoklCiuuuGLhs88+K14xAeqfcqMtXXnllbF9n3/++cVvC4Wss4gyRhn897//jWXPc/M888wzhcwYiu2O69BjeQ488MDCGWecEWWpHI899ljUGchs1tEUzzacl156KT73vvvuK56pDHrtnHPOKSy11FKxbSGvPXv2jOeSfv7yyy+jXj3yyCPjZ2SI9v7Pf/4zfqatvfPOO7Et8nv0Ge2adkZZII9PPvlkoXXr1oUXX3wx/gayzje2QWSYck3Q19Cmsk66sNtuu8W6Ip1A/SIz6GCuofw5/vznPxeyzjdeA+gbdA1p4aC/2GeffWJ/ccwxxxSvKs+nn34adRP6MuvIY/rIC3okgfzvvPPOscy4hvLhc16XZcZblDXKco011ohtmXLZaqutCgMGDCheVSh89NFHMf3cIx3bbrttrMfEWmutVdhoo41imeShbOhDkFt0AmnhXrDBBhvEfpBy5zx9Azz66KOFTTfdNPaDPAtZXW655WI7o80CZdqiRYtChw4dYpnTRtFRyFVKF9fecccd0Y5INgC/K7UBjj/++ChTxx57bGGllVaKz6XeN99881gOeV2dZ5tttolllRluxTPVOoM0oL9T+8F+oc9Ez9EnNGnSpHDxxRfH76h79GzHjh3js9EntAvucfTRR8cyQje2adMm1hFymrcLSkGXcC12VjmwA6hzyiKlmz4dGUL3lIO6u/7666N9Qllgu9GOkFXKCF2U75fg7LPPju1g3333jXl57bXX4nnKk8+XXXbZRPmgvqhj9FmylxoKaaHeaLPUL3qRciWftLNykB/qhTLGVqFckBP+/c9//lNjB1CP9CubbLJJbHP0c8gscodNkeoZ2afO6Et5LvnHZrr66qvj95VAtpE39BP5QEa5B7KUGfHFqwrxb9osskq7Jq2rrLJK4ZJLLqnRP4BepE2TD67jfr169YrXJT2GnPHdWWedFfUCdhqfsQmRobpkDGhrG2+8cdQZqY2i7y688MKaNkr5ca9scBi/p+zQU9jIyEAqX/QDZUU6uB/yjv7iPv/3f/9XyAaY0TagrVDm2HN5PYNMYx8gh1zDveibbr311lpt9/333482NGnhOWuvvXbs+0gL7bIS+TZKeX/wwQeFu+66K/7uuOOOi89C9mh31HfqU4B2QVun7WLboed4/rrrrlvT/2Ez0Z9yP77/y1/+UtO35eFZyHWzZs1i+8PezwamUX7Qg9ig/E16OegjUjlRltyfdom8YoOTLmSJa5El6p5+K9nn5eB77kMdIDPUC2XBOAhdS1kgR8gE8ocMk8YE977iiiui7Ulfw8E4iPtid0I2UI02NHmhLskzMoC9k2QGsNvWW2+9WI+pX+EepfVM35TqGXu6EtQZtg22L+XBPakXyjnZh9QLbYb2RH2iC9Ah9Ff5/hBbBLmnzijj1KegZxgrVoK+grEoZfLXv/41tgXKk8/XXnttLZuMcsXGIY+kl3pE/tDVaVxaDmxTyoIyp44oJ2SBe5N/2if3ow7J33777VfLPkZH85t+/frFz9QpMrzOOuvE3/EbZKO0ndLnYuPQTrmGuudf5HTgwIHxGuqXfFJ2+bFJqS7EJkGvU0ekk3/pj/M2EPWJLYGMkF7ShK4/88wzY/7z98tD/VDv9NPUGXoO+562TD6RJ+qEvKLTsNfyMp6HMsWWxs5p2rRprKN//etfteqZ/DN2pCy4L/ZIvv2Xq2f0Cbq1rnqmfsgnso9cIK9JBvNjUHQs6bvzzjvj50SqZ+SFejnssMPi/bDTsFdJL30LdZPGloCOx+6jvmmP2F+036QT8T/QPpJ9R57Rh3WNzyuBPub3edu6FNoreopxDWVOm2J8QLqwS1I5kFbyxj2Trqa8yE8adz7++OOx7y/tW7BX6LupJ+ocHUYfTJ9InZFGdAZjsrwOKwf9B3Yl6aSMsc0Y/9Ce0m8pu1lmmSXWG98l/xT1w/W0mY8//jjKLH0y+pY8UV98T3nnx9pcR7ujTEplm3JBHjfbbLN4f9JB/aZ+nzad2i8g29jS/D7JK22G+s3LK2VKn881lDXtFFuUfrRv377Fq8pz8803x3vyjFRP1Btj2rpsl8svvzzWE3VD/0L50tb333//OI5MkGdklO/JJ3bHpZdeGtPGmA923XXXqPspE/KAvi7tt5GFAw44IPZhSV8mGIvRh5FmZAkZxnYlP+g+DnTPQw89VGNTUZfUO22RNogOxZbGJqce0BGklzLHXkX/JdDryAXjR0A3n3LKKbEuqXPaCGVIPvP2PHYPdUPaeCbXIkvUVb7dl4JMUDboB2ST3/E86oe8J7uP/JJe/I+M0/Pt6rnnnov6inxyDXJPf4z9CpQLskDfgwxQl/QvpC3vm2BsSt1RF5QRB20fvV6pnqnfusBm5Hl5myLZEIyLeAb3xbeDnkfP1tX2yQs6GH2DPJEe2iv9XGpf1As6BD1GeVJ21Al6J/W1pIEyIi/0zYyJKBPqLME5xiqcow4oW8qQdpdPI/0+ejPpQ3QHPkfyiBxhe1VVVUU9RF6RcfKJjkSfJJBD6oA64nm0Qcao9OMJPiMv/I7+IrVN6j/vjygH+aSfTWMenoEPnPFSGktiE6L3eQbf42/Ly/nUZroGQKggDND33nsvdrw0MAoQRc95KotOi4rGCErQeGjgCBCGM4MbFAkNgHvTGFGWXMMAkgrjGowWBh3JoZQCIBQwDYp7UWkIM0oyDXZodHSKKFwUHgPXfACEDgKBo9HkjUfST+PHeCtHPgCCYkdx8BsG36SdeyZQSAgJeeca8oTDBgMNgUFp4xxBYEkHjYKGQIdJY8MwrCsAQn3ReGlQr776anwGDQOjlucmYyIFQFD0GGk8g3TTOOj884qwlIYGQOjIMDxoeHUNPMgzjmMaXHISUMco3rzTsBTuTx7o4HAK8AzyiwFEp4HRjRylvNGwqZ/ksEBeeSadFeWCbO29997xuaR5UgMgOMiQQzoAOgmMIJzwBCgwBLkX6UsKiPRyDUoH2WWQSVmgIGk/1DfXl3NIIat0WBjjKFvySHlwcH/KHUXJ+aeeeip2guQ9GaspTyhz6pP05g2pPNMiAAIMmCgvnNp5yD+dD3WYd343BOQWo4T2RNtO0Amgz5CNPBhNDN7oNCgLOpNK6ed+tCHSTZkid5UCINQNHWk+wEHniA6hbpIzMv89YFRSb+UgKEPnQT1Sr5MD+pjnNiQAQlAO/UlAmrZBmum40M+cQ1brC4BQvgwAMUhoo6SbQAf9C79D/pFJOk+M+0RyqHPkAyMYjDyLTrdcAIR6xyGC7uNZpBOjlXYNtBucCvQfOI24Bt2PzsO5VVcABIONPo16x3BOeaFPYTBC30d+yCtpYTDFNQzc6D9og/RNgK4niECfiI6infPSAPoIJ1AaSCQHH8/hGnQMnzGmKQOYnAAIacXpy/2RVYxpBua0O/LI3zwP/YseIp3oS0CGqK+DDz441h33Lw2AoAsw2Lg//S73os/jPrSz1K5xOKAf0VnJsLv33nujDGH0VzKSsCewO/IvF1DupAFjPv0ORwX1RftHf+UDIOSN5yLT5APZSAEQ9BLppf7oB2iX2C7lXoBI1BcAoU6Re9pUCkrwfOqukkOolBQAQb6wjSi7fPugr6Cvp55pT+QlPQvjGsOUeiEgROAqDe6mBPKATKK3cRhxb4x+gjqVnFMpAEI7xBmIHYTMIRu0pZRm5JS+kD6aPgr54F9kHl2Y6oN+ljqjDqgzZBrjHTmqqz9ClzKIoA54JnoOu4Z6RC4oM+qNgQ/2GM6F1G/jsCEPeR1Of0D54uzmOtLBwI9+BZsLSD/9CHKJPZjsVRwvlAdpqAQyTP2TXvJFeWDboA/Qp+m3zz77bCwPBh7cn7TQ52O3IRNpoIV+oE1gv3IdbRydTXvh9+hazlE/5Al5wxGA7qeNEWSj76RNUSbkA71M3ugjEwxKk66jfmi/qb3WFQAhb8gWfRF9DW00BUBIH/fhfugd9AHlkuwlZIH6wf6mXCgrBrn8jnaAnY29hP3F/dCR2EBJ9+bBcUh7Ig/ILtch28gP5YeDg/qgnNFb9Dm0T6CNcf8UAKFuqH8c9JQr5ca1yOrdd98df1OOFACh7WPTI0e0OfoNZI665jz3w5GADZt3JFCnyDV1lmQCGSat9IXUJ/WNjJDWNN6iL6cccWAlcB5R77QLnse15JN6Rj5Tn5av57oCINg29I84oynf1A/QH6LPqRPGSaQf+5rncQ3pJu/UZ4I8kCfaxP/+9794HeVK+dLeKjlCkmOc/GPbox/JP04Q8s+zEugBZIGAEvmn3Hffffc4dqgrn7RfyoLrsA+oB/oe6pJ+FicY50kzfRFjGOzFRGkABHuLezGuJ738jjRxDW0mQbugD6Of5hrqHr1EOSX9RT6wgxh78T2fcahQbow5sa1pM9jl6F7KlHvRfkk3tkMK5NM2sIuS7cK9GN9Qn+S/Un9H3fCCGHoQnY7+p+6RccbSyEKS8euvvz62I2zuSuNVbCLsHMqDdoedQ9pSPeMjoNzQIchNcrAnaKP5eqaPakg9k0byidygN/gt9cpzqdM0DpnUAAj9KjZgvp5pz4n6AiCUFfqPlwxIE3YybYdybOi4LUGd87s0piwH4170Izogb+dSv/Q5SVfjnKXs0TWki+uQOfoR5A0oB2QYuzNvF2I3ch1yhg7imdyLcWuSY+zM0jZcCm0RnYHDlLolDdQj9hTpTf0U/QTnGFOgt+gbsMuon+QQJ634f3gm/QF6BBm7/fbb4znaNPUDvJiIrqbukmyjv7E36GuxcVIAhLokbdwLHc01+TELjlXaIW2N+3A/2gw6Mo3fk55DhtEf5BPbhLZKXdUVAEGGkR90R7LHKH/aNWVSl7+Q/oMxT/Jr8Vvqg/aFrUbfCOQBPY9fgDyQX2SAtKUACP0e+o0yYaxRqd+mrfA8ZCIPbRhZohzRHdjs2A/Y/DyTdkEfwLnkL00BEPQ0soa8MP7AhkL+0vgFOzK9ZJDs03wABBml36Us6NORUeSDNoBs5H0K6DxsLmSN8qbfQz/T/6InK0F5UDbUFePPZP9QbqSNtKS+ADuNF8DQG6lv5Pf4L/AjIveUE/qWdkVfw/iNvpX04bPF7iNtjItpK9hcaVxO30PdEXDDluSgH0n1TBmkema8yLX1BUDwo2B7pTYE6Hp0K+M0+iHyRplxT+Sz1PeTB98Ockh+01j7qquuivmjvAEZ4jP+Y+5PvSGj6G/aGLYpMlhfAAQ7nLE4up980y5TMBLdAsgNYxz0QvIBM15FN6FzkUlkj/pAlkkv5V0aAOF+9BHJPuB5tDnkgr4g9cPIP/KCbGMncj90Fb/Fx1gX6DfuR39NmTDmQUdTt7QZyoSAGHnkGQQV6YPr8jFPKdM1AEImEwgBAoKioLATZDZFmGk4KAEUEM+hA0lQWCgejCsaCUqk1GhNBgwdBvel0KkAjGcELoEgoyiS8uN3dDw0vEQ+AAJEyhEgFGECBYsSpYGXIx8AyTtdyRfPw6hMMKjGIErKAcgDDiXKjY6ddCP4pDsJCZ0Dn1GGdQVAMGJojNRNHsqc3ybHZwqAYHDkn0Fj53xdMsIzMB5RVDgcS49kzFHeNFiM5brg+SgSnpui+JMSAKEBIk8JGjidC3nOQweFskKxAc9AbvIDdQwy3hqb1AAI8onyQC7pPBLkjbcTUIiUB/ek7EhDcmDyL3KBwZQ6cWSG39QF+adzyRu4GLYMWFBieTDcaQsoSNKU8kSHVR+TGgApJxMc1EneAKXDotPFcUNbT9Cxoycw4iYFygDjg/vx9ka+vmjz6B/0UynIOnJB2su9HQ10FBh4yCl1XV8AhLzhSKYzTvfje+qLwQ26hOvyzjMMDQyT/NswCdKIfkNe828PTSopAFKp7WIwAB0uRjMGQXJWA7KDjBPUoG+oLwBCsAi9w/mkZ4Dn0LlyHfVE0AJHamrHGLfoRAwOHB+AEUe/gpyhq8oFQDAgky4H2inPQQ/zN/0Dupx2kK9ndAPyWVcAhI6bOmcwms8LDjkczsge+SH/nMuDvFAOtE9+SwCEesgPtlM/grFG/jBwMHbII+0jPZO3GLku9c2TEwAB8oHTNRnp6EuCgQzI8uDcJN8YzMCsJpwbDCoT+QAI+cDpQDnkZ0CRfuqV/pVBMHAPAk/oq5Q//sWo4w2X0re6Egy6qdfUz2GQkkbaHAYndU39kj/kE92L/kLuUwCE8sXpRnkmUgAkGW4J2ixtry4jur4ACPCmODKa+hzyTj+UtwfqAj2Ag5G6pU7pp7CPUtkhgwyAqQ8GVOSFcwn6bvQYZYe8Y4Nhd2Ds0pbTIHRSyAdAgLKj369Ud5ACIKSFukrQB6KLk14kj/SzpfYI9iF5Y4APDHIoC+o41RvyTP1jT1WCQRRyk7cBKEv0Nv05ZUL6cBJxr7wdSpukn8G+oV8hjegrBvP5PJEe5IxZmLQ1dB/tmmenegNsMuSHuqgEeoo2mgKNCcoc+Uy6DwcFejo/QOTZOBIot5QP9AP1kLeVyAt1Svuj3SRIK+2awTKORAayyBr2TT4f2P0Erfg9+hz5Q87zOpfr6d9JS10BEMqU9px/SSIFQHgpKv9c7GNkIOlBdC2Bs1J7jPJjQJrGJ/RR3C9fVuXAKcXv6IeAsknyk/pN4G90OHILlAH3TwEQ8k1fiwwnewRdjpMjBcnKkQIgOCISyBkySJvJB4PJJ+MA0pEcmzjRkON8P4Htif3MgJn2SzumPvO6j3EMY0HulWwqbElsg7x8pHrGts3XM59JN7ZvJZAN9BEOtgTlhlzTF/Bcyg27I582yo/+D9lP/WEK4uTvRTp4sYB2nezuUvg9bYY2mJcZ+jDaL/YFaWK8SVqxKfP2JN9RfgRM8noiD/qJssi/7EF+kG/sgxRAANKcxnzYPJAPgJAPnAq01fwYmrLCgYSM4cjgO/ok+oM86C/6QwLWpJ1+n/pDFlJ/hHyRH86RHsbH2E+kl88J6pZyY1xBftBh2Go4EhNcT+CI/NcV8E99Q3Lw0WbQU+Qzr1cpY8ZN5JPxTSWwc5LTCJDZcvWM4wZbgfxCqmf613L1jJOnUj1TP+QTeytfTtgrKaAEyD1tt6EBEPR/gjRhA1OH1DPUFQChH6SdMIM4nx/Ocy7fXhpCQwMgyBTjvnw5YHPwe+wp0kI7p7/IX4Mco1+xW9Pb7jjZmHWR9A75QtbRT5xD1rE9cDjnbRl+zzXYO5XqjH6IIHLp2BnZp86SU5F2g72BLZdPL/WTH9/SX6Bzk14CrseOQH6oM9KPHFGOeVsZOSf4hs6n304BkLwtQx3TN6bgL/0Seo/2nM8jbZl801aQXfodZI6xbko/55PerCsAQv6Q6VJfGM/kGQQFKkEAhDzwb3oudcTb47Rh2h+yhE2BzKa+BrDPGDekAAik/jCvY0rhOfhzqNdkj1JuOLtpK4DzHhkloJiXGa7DKY2u5j7IKDqNekkkHwZjZWQ55QtZwd5LbSMfAKFdMrZFp1HuiWRPUjdJ/2JPci3j8QS/p7xIRyVZRq9RNoy3kLEE+hudRjA4DzYVej3ZFvRt6OB8WyBvvFCInNCeSCuyVzrG42UOdGvyYzA25XPexqRcaNeMy/P1jP+Ueq4vAIK/gPLLj5uQf/RY3hYDAkCURem4NkEZMgajbpHBBPfGNkJXUbeMeZHxvP1EfrH3yQtyRFnXFQAhjcgaAbB83SGb2Mz0n8gg/hLKH59VkimgX8WuS744ypW0J+hP8gEQ2ip9Wr5MuB/fY8OlfhP7gDJCZyXQy+hM/LB5Oy8PfST2L/opb1dRDrQL+p+kuwmU8QzGdNOa6brjVdZAi39Vry2XNfK4RnXWeEKm7OKRDUZq1j7MCj189tlncb2wbJBZs3kmZJ15yBR03DciU6Zx7bBMMYTMiK651y233BLXHMsG+cVfVcN9MqOh+CnENa25jt83lKzC47rymSDVrMGYKYeQDZri+frIBvTFv0Jc74+DNdESmXKIGzBndRSyAVjcJ4BnZUJSswYg57OOPO5DkNYMzhRevHeHDh3i50oss8wycVPSTDnFteMow/vuuy/uh5AJ9ERr/a2xxhq1npEpgfh3ZqDGf+siG0zE/JQemYFSvKLhpDRMDgsvvHCtfRAyQyaugZd1jDUyw/Hcc8/FNeozRRzXMsyUbdxrIVNWxV9WbxyXGSTFTw0nM67jGneUcWYk1DwTuUeO3nrrrTBs2LCQdbyxfLIOJmQDzZApnLjvQ9bJhkyhT/Fmdbfeemt8RqZ0i2eqyRR33DgbOaANJhaZBhteZ4ZhWbnIjOGQDSSLV4W4T0xm0ES9QJ0B9ZIp/1gvmdESzzUE2g3lTjuljWSGcs1+BOgk2jD1nHX+8VyeN998M8of3z355JOxnvLQLrNOJrbZbDAeMiOx+E1lSP+6664b9xTJOr14DhmhbWcGQVl5zwZFcVPzzJgqnqmGNnticaPibBA7VTa42nvvvcvWUXr2a6+9FsuBPVPQownSnRkEUYejo+oD3ZMNXKPM5/OcGZZxj4Krr7461tOaa64Z15zMDOsoA8hpZlhEfc7fcM8998TfZYZk/FwO2i+ynuAzbSozNmLbpO1nHX/cAD/f1ujDSttMKZR/ZnzW7COTyAY0cbNq7oGOQeevt956xW+rIX+ZgRNefvnlKI8Jzie4J2WRGa/x89xzzx33hMgMq7DTTjtFHfHII4/E8qfPyPd1U4NsABrbUGaUxrro379/zUbZlF9mpBWvrBvkht/SfrOBXfFsdf44Rz+DbZDgGuoslSn/Um/0ibTrctDGkZ/HHnsstkv6UcqVdoptgQ1Cv5sZaLGfyoy44i8bBn1tXj5oA6Qnrzsnh7zcAGnPDN7ip0mDNkWdZQZ+zZqrL730UixPzpcD+4D2hI2FjsROQD/ttddeUdbor6YntEPqOkE5k49kf5BH0poNMKI9g9558MEHa2w/6gTYxwT5RK9lg4bYD9LekGf6vbqgH8rbANQR9+N5HMh+NuCI7frKK6+s6dtvvvnmuP5uNgCMuiEbPMW+Hj2DDZauywbWUf5ox3n7i7LPywO2F8/A5q0EeoU8ZQPPKN88k/KhnyGdpAfoQ9daa61a+1RRzpwrJRv41mof9FNfffVVbE+33XZbTT6SLdOvX7/4HenEhqed8F26jjbJddyHPgL5RFche6lNkW/yz7Mnl7ztCsgOz0ttNBtwxU0XGReQH/q0vn37Rt1A+vJ6eEqg3vJ9Ep9J1/ff196/KoHMM5bAzjzggAPCf//73yhnF110UYNsHvrTBP0R/QXjLeo8X1ekAV2MzQHYu/Q3+faGfJx33nnRDvvyyy9j/4uNk9d93HullVaqZacBdZq3DZ544ol4Dr08qfWcDYrjPkjLLbdc8Uz1+Al9jl1Ev0ibfOqpp2L9Up8vvvhi3COJ9se5JPtA34ktlSAdST7QuXWx/fbb17LBks1B+dDmKAPuR7nTD6cypx4pK/r4+nR6fozEtegG9BD2Z74OySf95QsvvFC8egK0d/pZ5Bt9l36HTYWeIY3oS9LERtjHHntslBfkgbpCR1EW6E362XnnnTfaMP/4xz9i27nsssti/3nqqadG+eB+1BMy9dNPP9Vq8+gE7oH88GzsrOWXXz7eM8Hv11lnnbI2eF1Qt+iQnXfeucamB+xw9GH79u2j7E8qtMN8PXM/yhrbBxg/kmbacWk9d+3aNcpBffV84IEHxnskKF9kE700qfTo0aOW/qYcKU/0DfVcH++++27UeZtvvnmtOqB/vP3226PvY1pA30LbzpcDOij5O0gL7RyZQS/TzrDn6Htor1yTxmTYNbRB7BxAPrFRsddoB8gebYK6pN9NdYbe5zv6K8bp5ejZs2d85vrrrx/7Nsbl1FNKV0N8Inmw0xn/0K7JE/0P7ZT+h7ZLXdD+aDvYqMhUgvL517/+Ff0E+XLL2zLkER2Z5BV5RO+iD/P+MmSXsqHMyAe6Bl2eH8dwH/KdtxfKwfiasc6CCy4Y88TYmbJF51G+2D51gS7dIre3Ju1t1VVXjXlnnIG/Cj1O2vJtnWsmZ7zDc/r06RPLPo2rGHtgN7KXJzBmoyyRJdp2XmbQLejkfJ+RHydSt9Qdskya8e0hj5Qlfsq8/kug06kD9BnlnmBMQ/0iF9hzCcqM+kuQJkBvJ1unEvh38vJDOfB76ivlk4Pzyf8B9A88M59X7nPkkUfGzf55LtdiN+frhWvQydwrr5PJZ74sqGfSj72Tr2fyX+r/KAd9P/oQ+UngB0SP0VfTfvG5PfTQQ7ENQiV/Bf4Gxoz4ovP5Ra9iG+GjQ9ax0f70pz/FOk8k+UK2kp+nLmiDpBkZyLdRbBzKG72X+lHaKO0tX3/IGP02fWt9IJPY4oyd8j4R7od8Im+Mo/KyzbgiQR1Sb6W2VR7yQ5vHB5LXHeihfffdN8rZpOrNqcEE63U6Q2FSgShlHKGHH354zUElo4AxGhA6Cri0Y8zDtYACz98HA40BKZ1IHgo9Gd6TC8oGQ4DOj46SzpZGhTOTBjGl0JEfcsgh0QCm06YzYCCUBIzy45mQb2iAYqDM6gPDDScrgwkMpl122SVcd911xW9r05D7VQJlRV5KDzpHoPHQ2KlHlEclyDOdNp1+JVmYFHgeBvoJJ5xQS25Q3ChB5IZGScMljaWDs/zAqaEkQxiliwMm/9wbb7wxfk8+qcOLL744ythNN90U2wgObQJ+yNyUgnFFnvKdCtAuyGelQfnUhE6inFwg50k2EgT5kH2MTMqI9GHMc319wb48OMX4DW2GcqUzTKCE6WzzgdoEBjGGJrJ31FFHRePltNNOK35bDQYfA23Od+vWrXi2fjAEqAd+DxjXyFY5Qw55paPGqVPaJq+99trobCN/OCqp3ymFQVCql/yRDC0MCOqjVAcBwR0651L9Ww6cYHSMGJh50AuUDeUPGJHIKMYoxiEGKs4ajBxkGrmg/BjMM4CsBPojbxSVwvMo39Jr+Fyf8Y++oG/LO2nyYLhypLZWCmnHKMkbraXttBQMMHQEhgbBLwIhBChwxE4LcDAhgzgH6PNwfDBgyBtJ9ZH0L/kthcA05I1R5HlS9T5GPA5V2gVyioMIxxvtngE3DhOMWp6z2WabFX/1+0P/QFmmeie92EoNaUvlwFmJ8x3jm3JnUELbrktH0KYZUGK4E5TGvuGgzs4888zoKJlRoK0wkELmaXf0lfQvDC7zECxl8Er7u+CCC2IghDzSdtD9dVHOBkDH8OzUVpEx+oZSm5aBWPqeg+tpL/lrOHA+ozvyTK7txeAU+wGHDX0MMsBAJw8DrOSIT1TSS6WQD2QUO7LUlqHc0/epfHC45q/hwIblGvKMYwH9X2o/0+c25KWiKQHHL857BnY44pEL+pPfEwbaDH5p+/xLv5t0beoPG0qqB8YqpXVAXfFdkjvsLOyv0r44gQ0Olfp8qGswSz2Xsz0bUs84z3g5pi69RdtGP6H3qU/0HDqsnEOTPE7uWIIxYCm8VMT9KEv0LAd2fb680Q20Gb6bVGhTjJH+/ve/17onzhHyXa5/oO75HfZtaTslyM13KS3YT+gJyo5xJ0Gek046Kd4jQb5x9qA3sVm5D/oWJwx1C6ntX3jhhbWex8GYHnnjexw41HtpfWJfTopdD9wP2cR2KK1TnoHtNi3GNZQd+S1XzzibG1LPyE0ebEz0Pg7HSSX/MkkCW4f8NyQtyBH1g/6Z0cAvgn2LfOJXYDyMXkzO/QTOPK6hToC+FplAt1MOqU0wVijtq3HWp+8rgZ1Nn5p8J3/+85/jCwaU2+RAUJt+mjyRRl56ZEyUID3kHadt6ZhkUkFHIAf4evL5RjcQZOF78p5esCjV8+jouvRvgsAAjm/yxLiNPpVyawgEOvJBc8AmoU0w7qcdM87KO/yB7+t7Qa0S+MLIN8Fb7k1ayTv1DJQLuou6ypfbMcccE/VefW2L6wgSo/PwMdGPo2PPPvvs4hW1SX186lPzMK7BTksv9gBywbmpAXnh3scdd1ytvJJW+vbUz2Azo1sr+Ttw+CO76LNSmaHv5XxdOpm+jroolcGG1jNjlVJID34kxq+0X5z8BJkq+T4TtG3yjTxXshmwnbBRSuUSqEd+n4K0dcF1HKU+bfp99FOSNeQRW4Mx7eSSgsfUR+lYA5mi3SVdkGhI+89DHfOMcn065/B31KVvpxW/WwAEAaKx4thEIBCadCDwVDABDAoaQeBtFAQ3D0oHo5Z7UUkM7vL3oiOnUPldJYGdXEg7bxrxpgxGCo4BHDk4hKb0WQh1Grwz4Dn//PPjGwYonuSc5Rk4yfm3NOpGGaTBTCVwBNHRpgg3A0A6v8l542RKQbmhVKh30lBazwnySfSfznRSG2A5aNx0QBjNeflLBjodOHWKgk/KLw/X1gd5yecHueHAyV8q99yfa3kjlWsYYCBXKCgGwLzVQue8ww47TLGyoMMiT6X34fmkY3LeopiWkB7elMEooc0RAUdpMuhqCMgObzJjdOAkI6JNB0o5J3gLAMMrHxQByohZD+gagia8jYm8MujEyUQ5UpekjQ4Eoxy5oRPEqUq75Q0dOqm8UZvA8OUNDN7moMPHWdu7d++ynSj1T1ABYy1BW8fpdthhh0UHH4ZsaUc2raDzoh2ha0vhHIPRhqQFXYbOL9VbSUaTs4FBDe0D/YURgxMFnYguow1Rr9QTb4zUF6ioC4xv0sPz8/A5GR+VSIYodZUHY5G+AvmlTFJbK4V8UK552awPypkAHbqMwR5vZlJuhx56aL1vPdbXV5RCkA+55v7IHEEWHPYYx5OSZsqJdJPfUugLoFxwZFKgf6QtIYsEbZAN2icOAXQggQDqif6EfmVGgME8AwcGObz4Aeh+Ag7ovHLQZ1EXDMSRr1I23XTT2I/hBKPP58UQZnKUqy90JG+PJ4chZYhTmn6awQKDIgYWM1IAhIAoTgPyg37GMUde6T/z0O523XXX+BIBZYBzD33Cywbozboo1/Yx7HlmKkf+5e3N0r6d39HeeaGFaxhs8OZp/pp0HWlryNttdYFjh5dmeCYDJ+wH5BzHMPWZQCZoa1yXqKSXSiEftGHe9qtkyxAg4nkcOH3z13CgewhA4lTB6Y5OKX025V5OpqcGPJ+3Mal70oo8YPcRLOQtut8TyhbnC+Ma7AaczgRpmN1H3U4q1AFOqNI6oLyxj7ArgTaSZr8kqEvOMQ5Ldkm5Ph89BKUOizy8ZUi5l7alhtQz7YYXH5CTPOhLHAPoR15ooi/Epjr++OOjbcRvcHhMTZD5PJQR+oB/qTsOyoExVWmZk35sgUm1UWhz1D02YP5+tGHKDxu3FOqd3zEzNDlo0pHaKeNwbAfsSoKw2JGMO+kfOc/vE/yNDc1saexV+n/KFn2K3UXdcg3PRWbyz+PgeTiL6fuRBdJeaoOQriRLDYXnYS8k2yEP96N8psW4hrzi3JqSeubaPLQNyoRyrovScoPSewH9NdfSfuqDayjL0v6dMqRPTW/IT2/QN/RlZ5xxRuxHme3Oy2C8JV7qAKTdEfxkFiS6nEAfL0nhn4HUJrCNS/su6gwZys+gy8O4A3uKMiWwyjiQQBf/Tuq4i2fhGMfXRdCGNkr/Q7vhbekE6eXevMCSr/Okl5nh2VDQS+hw+pF8vlPe6aexC2hLPLfUv8Q4hrZUF8z6IpCKHUP+rr/++ph2/m4ItH3ylgf5I32Ml7HfKY/StEFdDvW6oA3jbyNoho2MrGNLpjZDuWEj0J7zZYZcUieM3/N6shTKlGAb9g5+LP5GL+AbQHZKSTN9yunBZLNN6fioEuSVMQdlmc8raaHuqU9g/M350jLHZ8WYkPwhQ+izUpnhM+frsnWpZ55Rrp4nVw/RTzHG4dnMPuDFUeqa9lAX5INyof5LZZM2iH1N/ZPecrYR55DZ0sBeOXgOece/lC9/7kEbIL3ci3Er6arkaygNXJQjBdOQ4dL+hDqi3ZGWKYG2xTPKyTLn8HdMDZ/upNJwb8VUBiFBmfBGdqlTkEpnSijOcDotCp9r8o2ATgtHBlE73pam8HibM1+BFCyOSwZ9pQI7NUAR0/EyQGEaMI7T0jfXJwcaE42Rt3gZ9PAvDleEOk1TBwx8FGB6yyGB4Nc3kGBQQFkRkWYAyGAPY7QhU2SnBdQ3jZ5ATLmoLXWJcUDngXNvUg2NcvAmGcqQqbB5kDU6JxziPIcgCU5sjJw8vEmaQAmljhJFlUBO82+nIPPIM0ZG/u1mwICmM2RwQ7pwaFHnGCsExKhnFDfpnVJ5pr55+5K3EfLw1gH5xNFVV2f+e4BBRadK/um0eLOv3Ft4pSA7zMrA+ELOcDyVvrFAOdOOS6fPAwNBIvE4R5AFBlEMNHEKslwAg0D+ZmYIg0IcxOngbSWCs8zIwMip1NljSGOoM5hE/hmAloMBKYZ5WkoDOSAYwFtQBAJoI+XeGJlWMMUSI4eBSOnAE91MmsoFckrBGYuBjDzmZZsOHOcFbyImkAPOESgiiMUbb8grzg8cfdQlAZEpgQEO9+E5+fTgDKhvCisOVQb3OGXzMBgjnThqeDMKAwxDOA/6Fwco/Urpm9CVQCciZzg9Ma4wXBkkcqCXmJYL1BPPzOcHHZTvUxoCTmWMsOQ0ph3ST6OzJkUv0S6oP9pMqc5HF2J8TY3lFihrjDxmltLGCN4wQKa/IyiCM4b29nsYYKVQfgTxqBMc+mmAs+eee8YyYtBfDnQi/QO6i3ItBw5OZJAgLnlnwF0OHAfIDI6w0kEL8oMO5jmTMsttWoPupq+mX0DPE8zCPso7ceiL0a/oaaCN4VCh3Cjn+gI62J/pDWegX2EgyG856P/Rd+ilvB2a2grPxY4gXZAcEHmw9+hvSs9PKmnmC/YUtgwyT32XDt54gYDZKXndTb64rj6wZRikMxgrbb84nOgbKTPaGv1e3l4C8oj+wEbnb94iR9+jA/Nyh600rZxu2MnUA/oaxxNtDv2JHkX3/16Qf8Yz2CvIEstCsPQp9cobx5Nqp6P/qCt0HX1YnvTyROoHcLoyoM7LBANvygY5RnfwxjrllZcl7FZsR8qOFxUqUame+W199cxb6YyPUp8GtC9mc9Fn47jiRRTaGIFIXu4iAI6+mtpBNMau+XZK2tGNyDq6kfEFNgSOMfRmgjJD5rFVSHtDYXzE+BIHbGmfnZx1pTYHoJcIpKP3Sx1J6CpekqBfpM1zX4Jk2LeMO6nHUr3IdfwGfYpMEXTn3oxRcMSSP8ofe4P758FG48VB5JgyIcDHOB8bJg+yQNlNCoxXaLvIeL68aT/UAfKJg3Nqk+oZW65cPdPn1FfPafZ3Aqc+7ZRxP2AL0lby94f8EjgJ6os2ksCBhcyg19MLlHVB3fE8ZCqfbmSLfpVx8e8BsoPsUd702fgBeEmQ+kUWS2GMi17HN8OYHl2ATAL5o00wRsnrMMoXfxEveVTSF+hl+nFmN2FrYDvi+6G/yPf7DYFnYO/RR9ImaHvIMOnM9z/Y8eSbtoIcJ8g3/TtHPh91QZvmubxEWNpOmOnLWJd7EWSi30CP5sEuLOfgzYMdw9icsqcPQ+czTiu3RF85kN/8bBFkP/lMsNsYN2DnMsbOp4V2U9/4rBL0EegH2hR5xKmfD0IxjkDHk458v4VOxTeADqxUB6QbnYou4Dn0sQTn6U9x/pZLM7oe3yZ5zMsVdU7bRK/zQsS0gH6WZ5TaQNi/2Aq8ZAeMz9B9+f4YGI8iy9jklBv2BH1zHuxOym6dddYpnpkY/BxTUs/l/EO0X+oPexTfJ74CdF59QUR0BnYY4/O8Tw8bgHEE+gYZx7/HWLy0r2VsQn+J/VQfyDg6hvaS18G0V8b1jGWRCeQDHUdbzoNthq5OM8/rAn8WYz76m/TSWwIZwL/FCw7ooMkFOUUWsJnoj/LQ95Ff2sH05nfzcCJMOINQGBj2FD6VS0Ni4EShYEjTETDthwaHk43CQ3mjqFFQKBIqEAcZb6DSoXEfrsOJwptApY7mhoIzmHtVUmooIIw+KhWFjWE3NRzzKEiMOTptGgFpSA4RPidotHS8TKfDOOE6FAMO3vo6KMqVAQ6OEwwjDsqLgMjvAXmhUZMPypROhvxw0OmQdzpTjG2WvJmSxpjAmY2C5HlpWhnlhtFKx4SMAs5lnsc5lDjXsJwDhkuCwQnGJb9hMMa9kEHqgnsneAuA+2Hg0yFyL67FsMGgSw5Xnkd5EBDBucA1KFSuQ1ml/PMv9Yhc5Dvl+iCQwnMw9pAz7s9yGDjiMXoYmExuGZNv0lR6lBqHPLPcdRzco7TdoewJOmKgofDpOJNBWxeUP9NWkSHetElvvaaDdDFoQJ+UOs5xjhA8oW4ZEFLPwNRJyg6n77///e9YVhgNOCfyB4o9DUAZzFRKL/qL+kVe6GTLDVQwfBkAEPjlnkA5kT5khPbBb/N5S0fqRClTfjMpA++6IBhDR4vBiCMbPYKBRhtg0IXzITlx6wKjn7Sj6xmMIxs4STAsGfjgAE7gzKNOcTYQOAEMJfoBDAYMjIYM9OoCQwZZYKDPc0gP7QQnQ30Dc/KMgwiZS3qFYCMOD/oHjAnaHzKDMcN3XEMfwiANIwnDsqEBSAxE2gRvvqap2NQBwTLkNc0ioLlHxmQAAPbhSURBVE2jVzGKuAYjDiO13OAxD+lE71G3tBV0HLoGBxb34TzGP0Zqvs0m/YFeQd5K2zNtARuA8sSoTnqONNKPIzdp+vmUwNvlBOowStFt1C3lQj3RNgiCMECrr7wr5WNyoSzzbRS5Zykz1rnGWU0/kUCeafeUM/YSdUdZcWB/8AYvgU/0W9JRpeAgRH9g+KO/GHSXAz1JQIu+APmnTyJ95J/2yECdIB+6DZJOKdXv9YF8oHO596T+thRsRWSUwQllQnpwwuftGa6hrnk7EVlAbrmWMmEQQ99SF6QV24C+ln6bwSyBF/ohdBftgjrCAYfdib7m/jjGsNGQa4x82iNvcWNv4cgh/1xH+0H/oQem9OUD2hZlmnQX6aVNoaOpryTDBMWwRbC5KTMO9BR5qA/0DrKKw4CgTb480WPYojwHWaJvREdRZqQl2VD0d+gs0os8YZNh26d0Myhl5mfSJZXge45JbaO0FQ7yjQ3AM6k3+vbSwX+CfqAueSUdlAX3mVy5pv4ZeFJGOBOSLHEO+ZjU2QzUFX0luha9wpiI++GYQOYIgjDuAMobJwF1xTUcBPoYDDNDAL2M3sYBiMzyPeWHo4z+lz4SPVuJfD2n/pF6Rt/UV8/km/6RGdRJB9IP8WyCeehAbCMc6pQT31MXyGd60amhslEf3J+yo//kGehVXuBAR9LP40Ck/8IOYOyayomxLe0NPVJffvMgp+ga6okXdZKdhEwQGKe+sG1LQS+RDtKLbk91T9ljOxKk4CWV1K/jWEryRr0wLsnrDK5hbILzN41PkSvaLDYueUI+cAQlO5B8M27H4UT/gW3HCweM39Gd6JE0DkHO0J8NBfuJNk+bwWFJOigP7EbuhyMV5xNpq8thSLppr9ghk9JuUz0zPszXM7qdeiYd9dUz+gZ7jd/id2BsSCCNl30ARz/3ZMxJOab+h9+UQlnwu2RX8hsO6jHZgnWBXYS+pv9knMVzGYPThyEjtF3gOXw3tdpTfVC/yAxyj5+IvCF3pAvZLgUbB78C9UJ5pRluQD9MneEoxAbnPtyP/pw+Hp2CY7EcyT+DXKW6ZpxIuy7X9yTfVjqPLKC76PdTnvib/pLrqF/aJbZMgutwsJJ3ZCXJNs+lfbF8eUN1CYEU9Agyhg2S8oB9QPuk7QPthZccSEuy9dEZXMf1dYEeokxTm+Zv0k35NgTKkbfz8Xvxe/op9Ch2LvXK+Iq2jq2BPkH/otfwl1DXkwPlhw1I2tGTjMHIfyIt58WLLNiRqdywJymjunQGMoPthT5I4y/SjK4jveSpFOxV7ElenKR/S8+jz6V/pp+dVk5j8s54mjZDH8Cz8U9QhwS3SBtgSyCLpDHJJHWMvsU3gA5jbIddgH8i2brYwgQZGcvny7iUVM/4WeinKDPs/IbWM/WJDCFPCWxN0oq9R3lyMIYiPXW1Ifp0xlD0w8x6TuNVdDD5wzeJjwp/CH0o9lGyDZBR6j/5bOuDICX+I8qbgHOqe/pdxvnUBWnFHmJ8S9ugjXAd+gZbG5lLLxByLXkmPeX0NeNGbCbuwzXch7aOnUXf05A01wX9CTYBfnx0DnJAHvDZMz4ir9Pzxd0aMqMz7uxeeuy0006FTHllZVU3G264YdwBPhscFs9MTCZclHjhiSeeKJ6pJhOMQtZ5FbLKLmRGUPw3M24LmaKpdW1WUIUDDzww7n6fVUTcKT8bVBUyIazZ3T+rvELWWAtZgylknXz8NxOMuDN/VvHxmmygVciM98K6664bPycyg6mQCXchU07xczYYjs/LGkohM9AKmcIqPP3002XzwHOzRh7vmyng4tnykNY999wz3idTlsWzhZi+TJAL2SCleKYQ85YphkL37t1juSy++OJxV/8//elPsbyzTipelymnwtprr12Yc845C0sssUTMczbQKWQDkELWWOI15SDdPJPy5t6ZAo7PyRRZIev4C1nnWMiURuG2226L6SX/eTLDP57POsbimYnJGlAhG4wUMmO0eKZueF6m3AtZY4h5zxRoTNccc8xRWHHFFQvHH398rJs8meFcyAztQqaAimcmJjMoYlozxV2r3Pk7M4AKmUEXyy9rpLE8MiUVyy5/7d13313IDN0oV1yXGRGFTHnH67NOLF6TGTWx3XTr1q2w4IILxnLdfPPNo7zx/ESmXAqZAo/XUL/IKzKUKYgoi0A+kYF0TSoH5DFTGIVsEBKvy5R2IRu8xDSTxnKQ/2zgWsgM21p5ygynQtZBRFkhT5Qjn6lz6gIyxVhvPSeygV+8ttyRdRqFzEiI12WD7bLX5I/FFluskBm18foEaT/llFMKmcFYWGCBBQpffPFF8Zu62Wuvvco+Ix2ZwVu44oorYt6pm0RmZEe5QzYyQ6t4dgJZR1HYY489Yt6yDqdW2SYyQynWTzYAL56p/l1myMVnp3rkt+gqziGniazzjueywVRss9RTkhFAD6R81HWgN5CprGOOMrXddtsV71CezLiPv8sGdMUzlcmM20I24Iq6h3rh/uhnyj0zVuI1lGXS2XD//fdHPZMZ3PEz5ZAZdVG3JZ3UqVOnwrLLLlvIjL8aeQT0KLqL9PXv3794tlDIjNZ4Lhs8F89U65Tddtst1mPqK+hfaMdfffVV/Jyg3XJdSnM2IClkg6Sa9NAO6e/Q9dngP15TiX79+hXWXHPN+Bt0Bc/j3nk9Sn6XX375eH/qFTlDBm+//fbiFYXCBRdcEPP0888/F89U95v77bdfPJ/KJRvg1uQLPU4/if5EP3A9ID+ZcRbbO/qENrb11lsXtt9++yjHXJcZUTHNmTEXfwOZ4RbzTBpp4+g7dCbnKBf04sorr1z497//XcgGyIVLLrkk1if99l/+8pfYj3I9/QHpJN3IF/BM6ov7oPNJO+2Fcqb8E+h++v9SnYCtQvmmPr4Sd9xxRyEzAmM+aX+QGeGFzJCPcpl/VmZsF7IBZyEbOMfPyDcyRD6QO2SOdkE+qOc82WAonq/LHsoGkIVskBWvyx+UHWWQGfyFzDgvXj0B5JL2Q35pa5QVfQd/I6fo8yQP2G7cC5lLIO/UFfnI2zHoVJ6f13HZ4DvKBvKUGdLxe8oE22vnnXeO7TlB2SG71FFdII+kl34Snn322djm0BlHHHFELd2bIJ3ogUMPPbR4php0AvZSqiP0ZDY4jXlDZ/As2sPf/va32LdSL0C5ZIP/WDbIMwf1T16//fbbeE05aC/cBzlIfTvlvu222xYGDhxYvKraBsDGQ1a5jnaYDSTjdV9//XXxquq65F7YvVxHuVKG+euQAfr8UvsJ2csGvoVsQFk8MzHYrNgKtFHsQuqd8qEPRs7++9//xjaKTswGVLHNkx/sCMqP9kydZ4OueD/aDbKAvZmH9ostSB1SjuSFcqL9DhgwoHhVdV6whcgvZUd+uR99RLJlgd9gL6GjSDPXY2eRtldeeaV41cRwD/o42jN6F5lEb5GH0jSjnzif7HX6buSAeqJtoRc33njjwuGHHx51M3IKpI3vqBP0L3ZVOZIOJY+77rprYdCgQVF+qN886DLuRb0A8k+6skFhbMfZALuWLKV70NbzNkAp6GHug37LQ/9Pf4A8UFeUL3mmrpMNC5QleeeZ1CsH9XDUUUdFnQ7YXshqkl/qh+uwa1N/A7RHbOL0u0Rd9ZxPSymUy5VXXhnbNm2YMqGOtthii9j2sKNoF8gxbYTvSR+yh95Cl9A2AF1K+/zmm2/i58Tee+8d++XUT5SCbl911VVjH8nYC3nmGeSBtprXY9TxNttsE+uNZ5Fm8oitQv1Wgj6IOkSG89AeL7zwwqjXaT/IK22cviBvq5133nmxblP/hKxSp+hF5Ily6dixY2wr+TEHdUX7pfy4J7JC+8YuY/xJPVIu6FXqGznnXsgxffzzzz9fY9Mif/SX5Jd0JllB1ydbjPoijyuttFLMB+2LMqL9UX95u6cU+iDGNFy36aabRrklbcgpZc1z+ZdxDfZuff4MbFLKlHTSl6V6pozyoFvIO/6GBLYV9ZyeyX34G1mqq56pH+qZPom8o4eSTqA/T2UJ+EooG+qP8kz6nHpGXpCNww47LH6HXqWvTfYU9Zrv32gvyBB9DbKBvs6PD7EVKFOex/2oZ/qFW265JX4PjA3Ja139JpBO8lTXeO2ss86K16A78yAryCx9LG3/zDPPjPlCVlLbxn7lwJbAxsyD3Uf5oq9HjRpVPFsN8kMbRheSjzQOp6zqst+w/xirp3E3ZcxB26f/oVwoR/Qg4wRsPcoAex+w76gzbH30IPqMdpbvf/Dh0F7zvg1kG/2d2jBppn6oc2QfOxUdSn7zkJfU/hLYS6QDvUQeuA8HY9B8m2Pcj1xwHXqaa7bccsuYT3wnlXjsscdimZB+nk3+kHFkGLuNcXEl8EGRB2SU+uX36HjylrfT0UXIOfVO2igT9DHXY1slKvWH5UBG0BX4rfCBpfaQoDxoK8gq9cSzkR/qPvUX6GdsrJtuuil+TmBHUJaUIemlTLARDjjggJrfIsfcN41zaFvYNTyD/PFb/kX/pt8AuhwfT6lNgm/ikEMOqdUn56FdUTbIYF7X0NZuuOGGWnWf9DO+iHy5MF6lrpEv9BdppH2kPFCm6CnkDBlHd6IbqV98sgnSjy5HNvPUVc/YV3VBXZDm/PiQ/p7+jHaJTuN7+nv6OdJO31kJ8nLGGWfEuiMf6CB0Bn1jqg/+xS9J3VJv2AeUIe0t6UrKD9sOO4Z+F9sl2cUJyoYySm2UMqNfOfjgg2vVM7qffhYdTZlwDbol2a2AvZH8DPTR2Ly04WuvvbZ4RaFw9dVXxzRwXXoetma+3TDeRl5K7U/qA/koHZ/nIc2UE22Hdk09cuy77761dM4+++wTn1HaF0wLqooZmgiiW0TWs0ItnikPkeGsMmNUudLsByKzRJN4CzPrNIpnJ8AbD5kBEaNCmcEco2iZsNeKxmUGU5yew7W84ZMp1hiVyi9bkTWUeB/eLskac4xgZkJa81ZMJmgx8khkn7Qk+B2R2ExYa6YncQ+ieKSJvPEcopCleeC6TEhjRL2+2ROkKVPg8c0Mptql/GXKJpYPUfJMkOK5TGHFyGXWecXrKA/Khc+UA1G59BY4dcWbR/yevGVCFdOeCVl827USRFL5HfnnzQ7ynzW2+GZDJszxbRHyRwQ4a6i13hjld6SD2QiV3pQgPbxdSHpIe0MhXbzJR74oM+6fKdeJZALIJ2+nZIqsYjSc8iVinxkOZaPN5BG5yYyIWKZZw49lkZct0oHskWfux/fZgCO+qUREM71ZlDXyWG+8GYXcZco1po/f8sZJgmgub0cgC9yPtFNOmfIpXlEtA5mRFn/P9dyPckSuUzlkyjZGfvmX+iZdpXB/6pB/M6O35rfkKVO88Rn8PlOINTKQaEg9JzLlV/ZNHOCZtC3uT3lnCrT4TXnIK3WKPsiD/BO55zxlzpsx9cFbIkS/K4GcUzaUQdbB1pQPdciMG+ok6+DjuVKItiODlA1tpDQ93IP6oW6RYUBfkgfykpcJZJ57ka/2xTco0Xu8hZV1XPEtTsot69xqdC3pRrbrg7aTdW5RptA13Au9VgnkGF1JHeRlshKUHW8nUbeUAc+jvlM6eS71wHnklD4BmaRMks5FHlNbTDqJ72mz+XLN+q34dhRtB72bvkvylxklNbNOuJayJn3IPtei62lPlCPPSPAmAp/5fdKttD3kH13GPTnPm7S8Gc+017qg7tEFlCX3Jd+ZsVQjX6SN9kd+qWfqhPZBGSWSTPCGRNJHlBNvTaNT8v0I5UFaySvXZoZQ1Bf55yFz6B2uoR9DP/F87snf9JHIB29jIHNAWSHDtCFkAZngPuSNdNNWsRP4jrfB+Zs65blcR1q5B+VKGrAZKPukr5Fh8okeGjNmTDxP357X59QrZUX/m9cJ9Keki7rN6+tSyC9vXlG+lAlyQNrp6yh32neSVeoaGcmMwFiGgByQD9JHOyfNlFOpXkQfIJuZQVrRHiIfpBs9kIfr6WOR+Up9GaSyIv28jUS5k878GzS0N9ovbwGlvonnkWb6OeyHJPvUP203r3eAckCe6IepP8qMvoH6zdcBZcsbWfRL2QC9eHZieEsKqCvyyj1pm+gC2hb6iPzk4dnIHs9FJhKpH6BNkXfkijoiH+Q9ySTlibwh6/T/QHtEnrg3kG7uU9rX5EEeKD/aCHKAfkrtJ69DAJuRdPBmNnLCdcgcdZraIpBOrkMeKNt0XaoDyhWbE/3H+QTlxdvspLmcPZOgPGijqTyQfcoZPcf96JNIT0oH6aUNUda8vcYbd+gUzlHWlBdtn/aSh3pEhsgH+UUOuXfSwQl0C/YE9h31hS4kHdgdCc7TB5Ae8k/90T8PGDAgzoLKy2cpPJ/700aRMeoB2VlllVVqpRm9SftjJjH6vFT/8EzSRVpoL+hBZIT6RxdTJuSxrjEP5UV6+B4dgQxSTtnAu3hFdd9On4j8oA953hNPPBHziw6gbigz9HWSJfLP9zw/L0t5uJ56L23PwDNo0xzklXIhr+QvDzJBeaDPgPEW8paX9aQfSBv9B+2Qes+XCW8n81tsj3zbLq1n8kP7bkg9A+kin5Qhv6W/SeMT8kW6qFPqLLUrypK2S5tF9igj0o4+R08m0N/oSGSoVB8B9YgdxvN4Ntcja4y1yEOyHRKUE+2DZ3E/2gXppU1WIvVB9EuUXynIIPknT6Sdts24JdlC1B3f0+em/gn54TzyTx44T7nQfyRZ4n7IOG2dc6lOaVfUE+khf8gHZYwe5l7khTyR1rxc0jcnG4i8o1tIa15GqCN0FTqZcuQe6DVkgRkidfXrpIHfATMTSBv3oO6RkdSeqZf6xi+UD89ELqkj5JB6pkyRkQTlgF5ARhkvJCanntEL2DS81c3zSDP1SZmXjnfJC3VDmVMm2Cdcix1NPdOWqSfKmvaGXFL+9DvIfF4Hkn7qjfokrdyDekDmE/RxPA87lvoiL9RfShPPoqxK208p2CHIS6m9nYd65KAs8ulMz8jbDMg15UR6kV1kmPaKnFEf+X6H57KqBPWPLOfLE1LfxzOo/1Rn9ekf+uDUJsgT96b9M1YjTdQlckM7oh54DnVA+VF/nENn0p/yLNolMluu/yFPSQeQxpR/rk22C30o5UE9krZSXwPjWH5LG0lQZtwryWsqy1J5zecVfUf7pZ1gT6FHK0F+aJukkzymtkB90Kfmxzl5mFHBDFLySL3wfH6f+r08SadjU9D2kXv0G39TB0AeK/WH5eB6Dn5fTvfSHvieZ1JuyY5Jsk2+KS/SUppHyho5p+yRReSB+ks6jvqj3eV9H+gV5AO5QWbQjdRBvi3hA6CdIyt5fYk9gWzyjNQ35EE2sAdJK2kphfJHp5FeypR7YZvkn0GaqCvKhPtRR9RVvqyTTqZukENkjTzk6xNdiO7CXiq1xRtSz+XATmYlB2atsFQzJNuDOsJ+oO2k8StpoJ+o655AXqkT8ovOQBfn7VjyS7nRT/M85IgyyecLG5G6RS/SRmijlGXv3r2LV1S3Ue5DelMbpR3lnwV5XwPP4Jq8r4F+gLJAD9H2eA42MDop+YipF+qIfJEe7CbqiH8T/IZyL7WpGacgt7SxusZRXJP0LTJEGpFN6jGBbkSeSp8xLZjiAMgfFYQaGGAx5Ykpphgh8seBqbVMd88HQERk5gfDA2cVSzjgKMOQQOfj0EnL3OQHGSJ/VGgru+22W1yygMGGzDyw5AWDwBNPPLFmsMFgiWVBGXCh5/hXRESmLvkACHtJiPzRSQEQggXlAhAiDQWHP0tTEWhgmat84EZk4pCg1AuRdtZ9Yw1b1gpkbTOiWCIiMvPDGwm8+cAap6ztzRrprCN+5JFHxsCHAU+Ranjbaa+99pomG8zKtIW3OFkvmEDI7bffHveYYTYPb56y/m+5twZFRERERGZUmCXD/hbMrGEvDZE8jm4mAwaFTAViuQcaGBsbTeupOiIiMn1Ar7NBL9NR2eSeN9zZxI033AmE1LecgsgfBd7SYxnQ/LImMnPAxtHMcmMK+5577hmDHkyDZxPLNPNNRERERGRmgiWmeFmdZbCY3SyScAmsyYQ11JgJQjDEJQL+mCADHNS/jgKRxkdq4yx/RRtH3/tWtIg0FtBtSc9B0nHaNCIi0w50L2uvM4bUrhSZ4FvL7wsgMiWgZ5Epl8CSPPa4kwnGCgra4McfF2QAhaqjQKRxkto4up5/HaSKSGMC+wU7Fh2XbFptGhGRaQt6Fp2rXSlSTfKtiUwt0LMGP6QUe10REREREREREREREWl0GAAREREREREREREREZFGxzQPgDz++ONxY8XPPvssrsHWt2/fuNki617WxYEHHhg3oZ0WnHnmmeHDDz8sfppyUp6+/PLL4hkREREREREREREREfk9meYBkPfeey/cfPPN4ccff4wb0bz22mvh2muvrdlwsRI33nhjeOaZZ4qfpi6zzDJLOO+888Lo0aOLZ6YM8nTNNdfEjeNFREREREREREREROT3Z7ougcUmNMy+IPjRokWL4tnpz5ZbbhmefvrpcMcddxTPiIiIiIiIiIiIiIhIY2KKAyBffPFFOPbYY2NQYbvttgtXXXVVGD58ePHb2rAE1tVXXx0222yzWktgcY+jjz463uPII48M3377bfGb2jCL5JxzzgnbbLNNvMd//vOfiWZdjBkzJs7GIC1bbbVVOOGEE0L//v2L31Yz99xzx9//85//DD/88EPxbHl+/fXXmKdddtkl/mb33XcPV155Zfjtt9+KV0yAtPA88tGnT5/w1ltvxVkveX7++edw3XXXhR133DHe71//+lf44IMP4ncEhpj5sv322080O+WTTz4Jf/7zn8MFF1xQPFN9jnLbYostYvpuvfXWiZ4nIiIiIiIiIiIiIvJHZIoCIDju11577XD99dfHwMPXX38dDjvssBgAKLfHB855lsR64IEHapbAwonfq1evcOmll0an/5NPPhkOOOCAMGLEiPh9giDGRhttFP7973+H77//PgwbNiwcddRR0fFPUAG45yGHHBIPzo0aNSpcfvnlYdVVVw2vvvpqvAaaNm0agw+DBw8ODz/8cPHsxJCnvffeOxxxxBExSMP9n3jiibinySmnnDJRHv/2t7/F5b647p577gkbbrhheO6552qCEr/88kvYb7/94u/feeedGFy58MILw6abbhrTV1VVFdq2bRsefPDB+Jw83Id7du/ePX7m+g022CDmj/uzp8lf//rXGDwpF5wREREREREREREREfkjMUUBEGYj4NRnKSmc9jjpjznmmPDGG2+E559/vnhVZQhyEAwgYEBQhHsQAJl//vnjbJHEyJEjw/nnnx9na9x1113x3lzH5uPMsjjxxBPjdezFQTCGIMwjjzwSHnrooXjfNm3axNkieZZZZpnQunXruEk7gY5ykK8XX3wx/N///V9cMov0kbfll18+poEASp455pgjPPvss+G+++6L/5KPPfbYI3zzzTfxe9Lwv//9L/777rvvxmteeeWVMOuss8YgCzNnll566TDPPPPEWSIJ8k86u3TpEoMqgwYNisGOrl27hpdeeince++9MX2UA/m+7bbbagJMIiIiIiIiIiIiIiJ/RKYoAMKMBWZZ4JxnRgZ7fDDDgdkLBBjqY8CAAaFfv35xCSdmgXA/ghXMpCA4kWCmBLMfcPqvvvrqxbMhzj5ZZZVVYoDiu+++i7/H8U+Q4uOPP44zIwhWEAhhma48HTp0CEsuuWT47LPPYhCnHNyfgMLGG28cmjSpLiqCFeuuu24YOHBgzHOef/zjH2H22WePfxP82GuvvWLQJm3mzsbr3IvZJ4n55psvHHfcceHll1+OwZx55503rLjiivE3zDoB7vHCCy/E2SitWrWKQR3yt9tuu4WFF1445pvzBx54YFhkkUXCo48+OlHaRERERERERERERET+SExRAISlqpiFwD4WOO7Zo4IZDgQB2rdvX7yqMgQtmN1AECMFGGDOOecMCy20UPFTiEtNsf8H+2Osv/76Yb311osHS2IxE4N7EMQgcLD11lvH2SEEYAiWsMQUaeGepfTs2TPOQindbyNBPsgXMy4IwFxyySVh1113DZdddllMU1raKrHGGmsU/6pm2WWXjcEJ0v7RRx/FPUIWWGCBGOTJw54kBGQIerA8F8t6MRuEoAgQGOG3BDyA9DBrhXTky2OTTTaJgRECRuWWIBMRERERERERERER+aMwRQGQxRdfPAYb2JicWRw43wmCsEwTy0DVB7NHmLFBkKAUAiulECjp3bt3rWPfffeNMyi4nvsQFGATdJbWYj+NU089Naywwgrh+OOPn2hWRLt27Yp/lYd9Nf70pz/FPUTOPPPMGNxhGSpmlZSjNB/MiOEcgZJKy2wB13A0b948fmbmCYEXlrWijAj8EODo3Llz/B4IGDFrprQ82P+ENM8yyyzFK0VERERERERERERE/nhMUQAEWOpp//33j7MjmCVx7bXXhq+++iru2VEfzHzAUc+G4KUw6yFBcIDrVltttbjPxUknnVTrOOGEE+LSVEBQY5tttgmnnXZauOmmm8JTTz0Vl4W65ZZbapaUStS3TBT5Im033HBD3Hvk6quvDmeddVYMPJSj9P7vv/9+DH4QuFhwwQVjPpgNUjrjhHQwa4N0QsuWLcPuu+8e9zRh03iW8FpnnXViQAcoCwIgzP4oLQsOZqmwJJaIiIiIiIiIiIiIyB+VyQ6A/Pbbb6FPnz7Raf/zzz9Hh3u3bt3CyiuvHPfvwNlfH8wgmWuuueJskS+//DIGC9j8/M4774wBgQSOf4IOF198cVw2K23wTTCBIADfsSE5AQ/29WBTcAIEBB7YI4MZHGmWRR42ECfdLVq0KJ6pzaeffhqfTR5nm222+DfPJMhTjttvv70muMGSXGzSzv2ZMcIzmJnBjBmWw0qw1NX1118fZ5bk9zfhWgJJV1xxRSzPlVZaqSb9LLXFMlrsfZI2Yqfsvv/++xho+fvf/x6X9hIRERERERERERER+aMy2QEQZloQWMBJv/POO8dlsNjkm424CY4cdNBBxSsrw94cLC3FMk/sb8Hv//nPf4ajjjqq1iboBB4IthAk2WqrrcIpp5wSf7fHHnvEGRL77LNPDCCstdZacdkpAgDMCmH/DzZUJ8DAslI9evQo3jGEIUOGxM3SmcHSqVOn4tnabLrppnGTdNLEvVhqa9ttt42zTVjSKgViEvfff39cguqCCy6Im8Ez++SYY44JSyyxRPyeTdIJhOy5557h6KOPjrNUyAOBE5bqSjM8gLJhxgtLei266KJhqaWWKn4TYpCH+7IxOvuF8DxmxrAMGWVJutMSWMxeoey+/fbb+FlERERERERERERE5I/AFC2BtdNOO8VZDmy4ffLJJ8d9NggKPPzww2HzzTcvXlU3LO3E8lTsf0GggWWmjj322LhBeYLZHFtuuWV47LHHYhCDYATXDh06NFx55ZVx3xFgo3OCEOuuu25ckouAA/t2sEk7QYL8slCvvvpqDGIw64KgSTnOOOOMcPjhh4e77747BmWYvcFn7sVsi08++aTWRuiXXnppnN1BcOLNN9+MM0XYoyRBIIP9Scjb5ZdfHoM0zHQhz8z4YAP0BGldc801Y8CEJa3ys1QoK4IalD154HnMjmE2DWllhkiaLUIQhiAKm6iLiIiIiIiIiIiIiPxRqOrTp88ED34OHOann3566N69e/FM44EgDft7PPLIIzFQ0bFjx+I3IiIiIiIiIiIiIiLSGJjiTdBnRr7++uvw/PPPx2WjDH6IiIiIiIiIiIiIiDQ+/pABkKeffjpuwL799tsXz4iIiIiIiIiIiIiISGPiDxkA+eKLL+Im5PmN1kVEREREREREREREpPHwhwyAHHfccWG55Zar2ShcREREREREREREREQaF3/IAIiIiIiIiIiIiIiIiDRu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NjigMgf/vb38IBBxwQfv755+KZiXnppZfCaqutFvr161c803i5+eabwzrrrBM+++yz4pnyXHjhheHYY48Nw4cPL56ZfEaNGhWOPvrocP7554fx48cXz07MTz/9FM4+++zipxDrbKeddgoXX3xxKBQKxbMT88QTT4T1118/3HPPPcUzfyweeuihsMUWW4R33323eGZiKHfK6euvvy6emTKQizvvvDOMHDmyeCbEOjjmmGOmisxUYr311otttdJx5ZVXFq+cwMcffxxOP/30sMkmm8Rrtt1223D99ddHuSzlk08+CWuvvXa45JJLimcaL2PHjg0nnXRSOOuss8K4ceOKZ+tngw02iO15WtZzOV544YXw9NNPFz+JiIiIiIiIiIjM/ExxAGTAgAHhnXfeCWPGjCmemRgc7c8//3z45ZdfimcaL99880148cUX63VeEiB5//33J8kxWgnuwb0+/fTT4pny/PWvfw3//ve/i59CrDOCUvUFa8gL+Ro6dGjxzB+LQYMGhVdeeSX89ttvxTMT8+uvv4aNN954qgVAbrzxxnDKKafUCiIQSKSe6wpyTSk844033ghffvll+OqrryY6yGcC+fm///u/GPQgoMfnHj16xDI49NBDwxJLLBFeffXVWulFlmgfn3/+efFM44Wg4ocffhiDPnUFGEuhfKaWbmgozz77bAxcffHFF8UzIiIiIiIiIiIiMz8ugfUHgjfSJ8d5vvnmm8fZD3/+85+LZ6QcdQUBJxXqaXo6wPNsuummsb5xhpcezPhKXH311eGf//xn2H777cPjjz8eHnvssXDDDTdEZ/ott9wS5p577rDzzjvHgMqkBABk+oO8TU35FRERERERERERmRGYrgEQHGws09SzZ8+w/PLLh3POOWeimRLMRjjuuOPCsssuG5ZccsnofMepmpYCuv/++8OKK64Yvvvuu/g58f3334dtttkm/OUvfymeqZ6Ncdhhh8V78cwzzzyz1pJClRgxYkRcwmerrbaKaeC3OH7LzZRgKZ+11lorrLLKKuGKK64Io0ePLn4zAdLKcldLLbVUvOfLL79c1iGMw5v7rbzyymGZZZaJS4uVeyZvhx900EExbXvuuWf8XB8nnnhiePLJJ+MsBn5366231krD//73v+j45rtdd9211nNZAmqllVYKffv2LZ4J4YMPPgh77713vH6NNdYIJ5xwQr2zH84444w4M4A6JI/MmGD5JPjhhx/iPahb7kl6qb9SmI1x+OGHh6WXXjqW+cknnzzRzKLXXnst7L777vE+1A2zE/Jy9tZbb4U111wzXHvtteGQQw6J9zrqqKPiNTiCmX3Ru3fvsMIKK4RrrrmmXpl59NFH43OAIBFLPCX5ZNYMS4yRL+r0wAMPjLOm6gJZIV/MHiCP/CYPSxXxtj7523rrrcsuLccMi/322y8+k2cjm8OGDSt+O+Uwq4Hgx3LLLRf+9a9/hcUXX7z4TQgtWrSIy3X997//jfm/6qqryraLumCmCfqB9KMryAvtJsEMlXXXXTfKLcvOrbrqqrGd037yM5Xee++9WIYEZP70pz/FOv3Pf/4TdREHssjSXZTllltuGR588MHiLyfw7bffxqWseAbX8VxkpDSYiCyjb7iGNtS/f//iN7Wh7SF/XLfDDjtE+SkX7GImSH31/Prrr8d8cQ1L791+++0TLT1G4JNnkD+u22yzzeLyagkCW3vssUdsRyyxxrOGDBlS/FZERERERERERGTmZboGQHAO4lAmENC5c+dw/PHHR0dvcsTj8GX9+5tuuik6bXF84mjdZ5994t4DXLfYYovFpXjuuOOO+JsEzkfePGcPA2DJLZbmwdGHE3XhhReODlUcoDj8KoFTFMcuacUhzj3atGkTHci77bZb+PHHH+N1BEkIuPzjH/8ITZo0iU70Cy64IAYJ8o5RrmefDZYKmm+++UJVVVV0krM0UB6c/RtttFF0/M8666wx/+wpQXr5N4HznP0o2I9j0UUXjb/bcccdY9nVxQILLBDLvFmzZjFPs802W/GbEO69994YMGjdunXMB2/y48BNecUZiiM57fNCcIS3/tkvgHt16NAhOpVxsJYGpvIMHDgw3HbbbWHfffcN888/f0zL7LPPHh3FOMyZUTDPPPPE+kJOuB/1n2BWAk5o6h6HO78loEawIgVf7r777hg0w3mMc566YCkpHM0EWYB6JYDDvhXMTmCpJuq9adOmMUBD+po3bx4d6uedd150ntc1g6FLly4xQASUH38TBGDPFZ7L87kmlS3fk85KMzwWWmihWD6tWrWK+c0HFyhz0kd6aUfIEQ7r5Gwnv3fddVf8HQEvyrJ79+4xqEha8ktYTQm0KwIqOOg7duxYPFsb8oFsUueTsvwdeSDgeO6550YZJ//km0AFjnzqgoAKMk+b41ra1pxzzhl1ypFHHlmzXBnt9M0334ztlCDpIossEtq2bRvbIQHRvfbaKwY4kGP+pW2edtppNQEbfturV68om9QJ5UoQjt/ll5P76KOPYnCTvKJraDu0kXywi0AE6UCftWvXLj6TZeuQc4JxeZ555pla9UxQj/uz3CAgOwT2CLzRNgnSIrMsc0cQIx9wuuyyy2J7RkfyTOSS9JMWgnvIGYER2uOCCy4Y2w1/i4iIiIiIiIiIzPT06dOnUO7YaaedCp9//nmhPjbccMPC6quvXvj++++LZybmwQcfxHtcWG+99QrffPNNPDds2LDCzjvvXGjRokVh8ODB8dwhhxxSWGKJJQrvvvtuYfz48fHcV199VZhvvvkKO+ywQ2HIkCHx2HLLLQvLLLNM/B649rTTTisstNBChZ9//rkwaNCgQu/evQuLL754oX///vH7sWPHFh555JFC+/btC7vvvnth1KhRxV/X5o033igssMAChYsuuqgwZsyYeG706NGFf/3rX4UuXboUXnvttXju9ttvL7Rr165w0kknFYYPHx7Pvffee4UVV1yx0KRJk/hcOPnkkwtzzz134dFHH43p4J6ko3PnzoVtttkm5of7H3zwwYXWrVsX7rrrrviZaz/55JPCCiusUFh66aVrynffffeNn0knkI8bbrih0LZt28JBBx1UGDduXDxfji222KLQoUOH4qdCvCdl1qlTp8JLL70UywjuuOOOmBb+hVtuuSXe//LLL4+fzzvvvMK8884b85sgf+TpxRdfLJ6ZmEMPPTTKwb333hs/k0+OffbZp7DooosWXn/99Xge3nrrrZhP6hooJ+p0scUWK7z55ps1ddq3b9/CbLPNFv8dOHBgYY455ijssssu8W+gfChv8n3BBRfE8nnhhRcKs88+e6zn7777rua6O++8M+bzyCOPjPLJM8jj8ssvX5h11lljGVXip59+innL53/PPfcsdO3aNeY3le2XX34Z2wF5++KLL+K5clDWXPPLL78UzxRi2sjf/fffH9MGTz31VJS3Cy+8MOaN9oUMrrLKKjXtN5UT9fOPf/wjnqtEmzZtCgsuuGCUswMOOKDWkc/HVlttFdOT2kMlkCHK5Yknnoif33777ULLli0LRxxxRPxcjo8++qjQvHnzwk033VSTT8pt/vnnL5x44olRZriGdkWeHnvssZh3jiuvvDK28csuuyz+DpmifGhrP/zwQ7yGPLz66quxTk899dRY1/Dbb7/F9tytW7cof7TVY489NsoOnxOkBXlFftJvaXvom1deeSV+Jo1JR1CW3AtZ6t69e2H77bev0T/oq7XXXjvq0ESlem7atGmNDKMjaYN77LFHzBfwzLPPPjvW4a233hrPUd60j6OPPjq2IRg6dGjhnHPOifrs+eefj+e4P5+vvfba+FlERERERERERKQxMF1ngPB2PW9pA7MNeNt49OjRcUYHsAQSS9rwljZvaAP7CDB7gbf3R40aFd/e5i1sln1i+RcYN25cnDXCzAi+f/vtt+Mb/sy84O1x7sXb/cwOYfka3prnbfByMMOE2SMs75TegubN6vTm9JAhQ+Jb2SxDBLx9zhvUQLqZyZB/e5rlj5jFQZpJB9+RDt5mTwwePDg+k7SyPA3P41reOOdNbWY38CY68KY4M0+YtQDMNGDGA2+ATy68pc+sBMoIeIOdN9Qpw3Iwk4S35Vluh1kdQLlS7szaqQtmBbAkEZBPypL7UFfMVkjwRjpLaz3wwANxxgn1zSwHnsMb8alOKQtmcbB81yOPPBLf+OctfmaHAOXDckPMrmHmCLKSWH311UO3bt3i31zHzAnSQ5kjnzyDOmUfC2b5TAqUD7MWKEuW+kplywwXZmOkPTYmFWYGIYukDchD1o7jzJuxY8fGsqKcWCKNmR/As5k9QF7vu+++KMd1wUwBZvSwnFT+YIP08cXZTZQTaWjfvn38XAlmvgDXN5Q55pgjXs/SVpQTUG60OWZm5dsXM1BY+on64aCs55133rjsVh7KjLRwDeXBjCxmLvF76hrQHczyQi6RJa77+9//HmdxLL300vEaQCcx64WZRLRd4HnIYJJh7sFnnpvgOaSdDfWZoUR9cZ++ffvGNpAHnVFXPXMP9CazOLp27Rqv4Zm0B2aQUX+AvuCZ5JM2DcxoI5+dOnWKM5JSnYqIiIiIiIiIiDQ2pmsAJAUKEsm5l5zSOORYv58gyKWXXhr3ZcDhjSMZ5x8Hv8GZjeMVhzWwpwOOX5YCwtnH0jwEVlg2C2c7+01wEIR46qmn4ncEU8rRsmXLeOBEZh+Qs846KzrAcYqnNOCAxBGJk36WWWYp/rI6P5zDmQ44KEkLznicqwmcsCwzk0jpYUkflnNK6eXg+XzPfVgOiiVrCCLg7EyQXoJJk0tyAOchL/lgQR7Kn6V32NODIA3BnIsuuiguc5TqtBKkO38N5YlDHoc0Sw3l6wqnMGVN0ImAFY5anNv5YAROaoJq5IFlgijnFGRLIBME0VhWKJ8nyi2BM5tli0gbQYsEnwnq1JevUliajHviEM877IEgBvlCbifV+cy9UjAFUlmk+yBHyAh7VuTlCGc6bSR9Xxcs3cQSUkne03HqqafWyB1p4ByyWRfpWfk01wd6gqXgCBJQfpQ/wdG0nFS+LpC9vDxQ9wQVCEDll/ui3PK/YxmrtHxcvpzQIchakgXkiTyynBh7mhAQIUhJsC+VC8tYkU+W4UptHygrAqoJZJflr/gNQVCW9+rTp0+U23wegPTmz5XWM3njPixtVZp+dBP5A/4lL+wVlL+ONox+qi8YJiIiIiIiIiIiMjNT2+v2O8Mb3zjm9t9///Dcc89FBx9vKuffvgZmP/BG9MMPPxz3peDtdN7Ux8mdh30tjjjiiFoHb0azdn56878UHKdsKsy6/Kz7T1CC2RX5zdWBtJUD521ytFa6BsoFHXiTvTS97FNw3XXXxRkalZzlPC/vzJ/W8IY5wSH2gcBRzfNxDLN/C3tbTKpTH5gBwmyafN6pJ96OTzMZoDSYkKe+5+brphyV6qtcXdUH96qr/iHvLJ/aHHzwwbXKkoPZAASqCDROKQQlyB+BgLpg43KChATtGgrOfmY2sDfN5ZdfHmf8sAcPM7yQt/wm55WgnuuSFSAgUVpO7J9xww03xFlEaWYZAQ/00EMPPRTviW5gRkqiLrnLB0iBGSzMaiLgh65DzxG0YIZO2semoaDDStPPBvq0zbPPPrt4VYj7/bCRfv469knhOjY/r6tNiIiIiIiIiIiIzMzMMAEQAg845XjjmretWVLmX//6V3zDuXSTZZyQOCT5DW+J41BkyZi07BFOR65hlghvs+cPnKjMKmEZmHKkpX5wFLNcEP8ecsghcXZCgnuzDA5LafEmfx5maaTlfriGZXdYJiptypzILy/F/XhbnOV0tttuu1rpxTnKW+4sC0SAh2V7CMrklxQiDWkZsekBzyNfLPd1+OGHx42f2YgZhzibVJeWSX1Q59yPZXryeccpTH2R57R8UWk+cT4zW4TNynmjPs3kyIMjm7f909JZ5SA4kmaOsNxWHuqqvmBGKTinkcNULnlY1ol0EBQoffN/SkGOCKyQl3xZIleUJTMPSp3ykwNySdrTZujloB4IInJtapsNgfri3sxUYOYVQUvKkVlHDz74YK2ZHaXLtDHjgRlDLNNWqY1D0iksj1ZaTiwpR5CV4CqzyJAp9AyBkZNPPjkGQ/NBJGZBIaPMBMnPiEE2P//88+Kn6s8czArZZZddwjnnnBNnt6HjWNKKmSANhaAcywIys6dc+gmmAvlE1pgJV+66utqEiIiIiIiIiIjIzM4MEwBJS/PgnMXZjUMaxzFr8T/77LPFqybAW9gEOC644ILooMShlxx5OC95u5u3x1nKCqcj92IJIJaewiHLck3l4DzL9eDgxMmIM5klZc4///ziFdVOZpaq4nucmOw7AbzBzVvryQmKE5fZLP369YsOTtKAc5elfHCmJljDH0ckARX2qUjBDdLCkjksq4UDmPvhLMXpzGfgWn5H0KghkIZKy381FN7CZ3+Djz76KAZvKAfqjLficTpPikOV8sUxz/JC7HOSlqgiaEQdU844otkfhQAQ+STIRD7IOzNE3nnnnejwTk75W265pWZvBoIx7BVDveD4Jb3lIM0EXKjba665JtYpz6DuSRsy1BCSLCB/BGYIdjzxxBM1v2d5JQJ75KdHjx7xXCVoD6RhUmC2DIGV0047LTrk+T0HZcsyacyKSmmcEpiVxWwGZjBcdtllMcCUoMxpd8g+efjrX/86STOUWKaOGSbUGaATkCtmeaEX8stp0f6QQ6CMH3/88VhnBxxwQDxXCWZ4kGZkJQUnkSeCqcgZwU/yQVmhC5I+4Nk848svv4y/AWSOJab4LbII/Ja9aTiXQA5Z/owgCuVCmaDDCKAgl3UFbEphVhp6g7aYlrsi/zyPdvjvf/87nmP5PtoPM1mSziOfBF7IJ+0nL2OkS0REREREREREpLEwwwRAeGMd5yBL6uCkZUklHNYs18LsDoIKpU5oZoEw44CZFrzJnWC2BPsV4ATHKY6jlk2hmUmB05O/S2eVJFjuBkchMxtYkomlY9hYGcc4EGzBYcib9AQjTj/99LhkFkv28EY1b3znHbRsps4+Brw1znIzfMbhn3d2EgRg6R0cvOwJgDOVZ3M/HJecS3t8kB6eT8AHxzJvklMODXmrnzIm+LHffvvFDaXzjs9JgZkaOPbZcJn0MEOGgAizMzhXKchQDq7l9zhluS9v/HNP7ocssKQPwQ3esGcmAM5c6pTypkz5Lc5gghdzzTVXnAmC45w6o5655w477BAd6tQTzupKMKMFeWP/mbQkF0EYghb1BXW4L7McCG5wsLcCznmCcdQTzyY9yBcbTx999NG1llEqhXshS8ghS1c1FMqAsiEAQdpZIonnUwbIGXnCkT81YI8eyotl2qgv6oNZXDjdyScb+xM8Yrm6SQmKMVuBsqG8kG3uSV4ITPFvfvYF7ZH2RMCDa0kP7YZ2URfM6Np3333jPjaknWdwH86tvfbacQN+ZI4gAWWJHHENskfdpTSkYCfPp1zZU4RyQDdQ5vmyRhYIfJ177rk1OoO2jszyzPwss/pgthPBUQIYSccR1EFXEExFzwBtI8k0S26RB9oo5UMwmNlw1A1tDB3HDDjSQ+CHICTp++c//xnvJSIiIiIiIiIiMrMxxQEQHGccdTmWedOZJYFK3wJn6SPO43jjOxy9OGyZMXHrrbfGWQXsC3LooYdGx3fp2v84LnFQ4ijFuZsgLTjA2X+AQAVvc7N0DgEW3i7fcMMNKzpk+Y5ZGAQUcC7yFjeOSpbCYR8OZl4QiCHtOApxZvKmPYGKZZddNr55zZv9KQjAW9o47nEKs7k7acJJiZOcIEwqNzbexmHMs8g/z6ZMKAfyl8qO6/gOZz15Yjms4447Ljq5eZu8LggqUR4EjZhJQRmwn0e7du2KV1RD2tk3gDwCZYFDPjlzcZyy7BWBKfb8oLwI0LApPUvyVCpb0kd55GWFa3HS8kY6jlyWAeI+zGS48cYbozM7wfN4+55yplyY1UBZUg44qwEHNHumEARjpgxBBJzapDctcYWskL/S8iKfOLdxAjNbiHwx04EZDshpXsZKoazYeJyZATyL2UA8j3QS+GKWDoEZglzIIPJQV6CIcuQa8nv//ffXbKafljTKQ16pQ84TfMO5zfOoJ8qGe1Dv/E0Z1kWlZ5SD2Ri0TfbiIQDJMlHUGWWHzDLTiTaazyd/U5alMpeH4CBLZxHQoP1xT2ZpXHzxxVHW83qEYBlpoG2xqTwBM9pkCjCiW3headCHezATg7ZJvfMMAl3ICrPK0GnkjzZO0IBZR1zDfZAHAknI3BdffBHvxwbo6ADyS3kQIOR3BOiSnPFb9t1ARxCI5XpmhZAO5CSlmTogwFKqU/PlRvqPP/74OEOONoWss3QfsoZ+IBAGlDeBKoJH6FPyQKCSsmWZQZ4FBGcoOwIf5A95IyhJvid1bxIREREREREREZEZhao+ffqUnQbAG+zMbshvQC0iMiPw8ccfx1kTzBY75ZRTimdFREREREREREREJjDFM0BERERERERERERERERmNAyAiIiIiIiIiIiIiIhIo8MAiIjMdLCfBXtWsLG3iIiIiIiIiIiISDkMgIjITAebhO+3335xs3gRERERERERERGRch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H5//bOA1DHso3jF1pGRik7e0ZF0UAolbSHlgip7BQlmlLSIKkk7RTSUtpplxIqlJlRIRoyUrLe7/wu732+x9t7Fsfo+P++78l5n+d+nufe7znX/76uWwghhBBCiByHBBAhhBBCCCGEEEIIIYQQQuQ48tStW/eW+M9b8Pfff1vTpk2tcOHC8TP/5ueff7a+ffva66+/bnvuuaeVL1/ecuXKFb/6f77++msbMGCAffjhh1a7dm3Lly9f/MrO5/fff7epU6daqVKlPO+LFi2ym266yfLnz29ly5aNp9r+PPbYYzZy5Eg77LDD/N3ZyV9//WUjRozwY/z48VazZk3bd99941dzPmvXrrUePXp4mcuUKZO0j2aFzz//3O655x5r0KCB7b333vGzOwb658CBA23JkiV2yCGH+LlffvnFvv/+ezvggAMsd+7cNm3aNE+TJ08eH5NZYdOmTTZlyhQvVxin9MsXX3zRqlatmma/oY6HDx9uEyZMsCOPPHKb63h7w1w0evRoq1GjhuXNmzd+NmM2bNhgTz31lM2bN8+qVau2zeXs3r2713mFChW87TILc+8PP/xgRYsW3aXqmvphbNBPq1evnqUy7WxuvPFG/65iDub7jHmT77aHH37Y581y5crZ/vvvH0/9f/7880/76quv/Br3/fjjjz7+li5darVq1YqnEiI5n376qT300ENWsWJFK1KkSPzsfxv6/vTp0/37Ft5880174IEHfDwULFjQzyWDdKNGjfLfUXal3xOTwfw7c+bM1DLGYjH75ptvbI899sj23+GEEEIIIYQQQmwb22Sd+u233+zBBx+0IUOG2P333++GvET4o/Dll1/2NMOGDbMVK1bEr+x81q1bZ3369LExY8Z4PgFjMmXBiLwjwdA2dOhQ++OPP+Jnso9+/fpZ165d7d1333WjxPr16+NXdg9oZ/ofZQ/tvC18++23/jwMpDuaX3/91R5//HFvy0D79u1doNi4caN/RgzBoIZRNqsgCJ588sn2008/xc+YG395J9fS4p9//rGxY8faCy+8kC11vL3B0P3ss8/a6tWr42cyBwb+N954wz744INsKSf96Isvvkg6d6ZHu3bt7K233sryfdsb+iCC2fvvv/+f6AdRHn30URfFEPOA+qWe6SeTJ092QTEZV111lfXv39/nGVi2bJkL2u+9955/FiI9+F0D8RhRO6fQqFEjnwcCEydO9LmO36/Sg3RPPvmkrVq1Kn5m14RyXHbZZVt8D69cudJOPPFEW7BgQfyMEEIIIYQQQohdhWxZnssKaoyCrHxNBGMShtG99torfmbXAQMdggPG25wMxvEqVaq4QQ6j3o70bBHZCx5UiBMYiQIIE8H4uq1gUEfYzKphvVChQvbOO+/YJ5988p9a9f9fhTbf3YTM7Q1eNZMmTbL99tvPhRw8A/l+mDFjhnsMsUI/GbTFmjVr4p+EyBqdOnXyPlS/fv34mf8+jKWt+b3qlltusfnz52fZc3FHw/ywfPny1EUHwO+TW/PdKYQQQgghhBBi+7NNIbBYBffII49YvXr13ACL2z9hgaKwQo6wBoR2YLX1FVdc4QYmwJD73HPPuRcJK28/+ugjN+rxxy9hBIAQW88//7yHJcFDgrSEICKMQgg9QIgSVhseeuihVqBAAT8HeJvccMMNvmq7cuXK8bP/h5XzGGwJZcAKX8LJINRQpuOOO87zSyiTZ555xkO6YACLhjbgD2BWvLPanlXClJM/fitVqpS6Whjxh2uET6GsrIJEiEAYiqbjGiv3O3To4PmgPnnuvffe6+FxSpQo4enwFLn77rs9TAQrR2mf4sWLJw2DQxiKXr162ccff+zeCt99952LVYQygi+//NLuu+8+X91PGuq0ZMmSqQZswjsQFubAAw/0ehgzZozXb2KoM5573XXXubGQdoryyiuveOitww8/3PbZZx+vs5deesnLRZkXL17sZQv9jOu9e/d2rwNWUwYwqBAuaO7cuXbMMcd4eUhHP8E4edddd3lYIoxIiXWBIYYQbKeccsoWbUp66iLaphgxqAvS06cIaUH5CS8Vnotnxbhx46xnz55eH3feeacLEpSdZ7OSHC+Rgw46KM2QJtTVzTff7P2uYcOG8bPmdcW7qQ/aHTCqEJaN9kRouP76611spB2uvfZazy/987PPPrPSpUt7SB763VFHHeWGNfJEP6WuDz744DTFSMYV7Y3BlzGBZwLPQNjAKMWYYDzzvLC6HWENaA/6JedZ/Rvq6rXXXvO2YXzjgUO5ihUrlrS/BmgDhDrGO+GmEFeZKyhvaCtW2WI4PP74472v8A76J4ZoxlW0jIw1rpE/xiihingebXvRRRelO8dRz6zmZ9zSzwmVh/cH+cBTJowV+lVIR93TX8lHRuG1mN+OPfZYr7MwF/CewYMHez+ibxMKhvdynT5w9dVXe1uTN9qMegnzQxTqjr7JPE6+qE88M5g3qQPm29tvv937BmOEOTLMu8D8ydyKRxzzDt5HpEkv7BsGQfJNP2S8UT/UBV4ShFY74ogjvE8yL5FnxuAdd9zh8xn9k/HIPBFgHqTPDRo0yMcs44p5KpSX8EHcn/I9tsXcf+GFF3ofZt4JZaLtmdvTCsPYsWNHr09CuPEz/Z6xt3DhQv+X75eoFwh9nrHKXEC70J8IEcez6e+0C32LkGB8BzC/EzYt+m6+7ygD5Xv66ad9TqZ81F8AAZtnMA/Rnsyb/Mz8QrvRNuSD70nqk++D8B2bFrQT45E6pX15R8g/99NutBPzOuWn3snDnDlzPIwRbcScQL/Ce4E24nuW9ktvbAP96tVXX/W+RZkZ38z71Fdoe74jGK/UF+3G+GacM76Zw3gHY4A5lHmSOSVAnwm/J/C7SVr5QeAiHX1i9uzZvjCA71z6DWXk9xtCJzLfN27cOH7X5t9b8KhknqVPBEjH3PjEE0/4nMw4YayFOYLfNfAUov15L98vtDV1SrtS1hBijd+/6Ff0C8YG+eN3COb/APNk6P88i75D/dEvMmoDxiRlJR/UL23NXB7mTcrIGGXeIX/0L/o0Y5R8RsdoFOqM7ypCIdKmtAF1RF9jvrn44ot9bmd+o3yMTX6vCnXEXISnMOOWOZb+zXwbxj9zCPdE6zUR+tdtt92WKkYwxzL++M4g5CH1xjsIycX8Sn+P/g7FPfTJ8P1D/fD9Sj8LY7d169bef8L3CPM/eWTupv9Qbr47SU8ZKCt1yDhjjDJ/hd8NGDf8/sD3Bv2B72D6Ot8fyULuCSGEEEIIIYTYCjp16hRLdlxwwQWxhQsXpvytmDbTpk2LpfwhHLviiitihxxySCzlj8vYX3/9Fb8ai6X8IRk75ZRTYk2bNo0dd9xxsZQ/7mJz5871ayl/KMcaNWoU23fffWPHHHNMrEGDBv5zyh/4seeff97vhWOPPTZWoECB2AknnBBL+QM91qRJk9gBBxzgad977z1P8+qrr3o+Uv5Q9s+BlD9uPd0XX3wRP7MlZ5xxRuzAAw+MpfyRHzv11FNj77zzTizlD+xYyh/W/i6ukS9+TvlDNnbRRRfFUv7Q9XvJP2Uiv3Xq1ImddNJJsZQ/VmMpf7THUv749jRw++23x1L+wPf64Xmk22+//TztyJEjYxs3bvR0Z511Vixv3ryxWbNmedkpW8ofyLGUP95ja9eu9XP9+vXz8tSuXTt24oknej3wfsqZjJQ/2j3Pe++9t9c9dcc7edaQIUP8+Sl/iPt58kaahx56KLXuP/roI6/7lD/8YwcffHCsZs2aXtfheuCPP/6IFStWzNtq1apV8bOb25/7LrnkktiaNWtiv//+e+z000/3MlAnlIN38u+cOXP8np9++smv0ZeiUC+FCxf2+2HFihWx6tWr+728u169erG2bdv+K2+wcuVKYvHEDj30UK+zo446ystCn+nQoYPnDbi3f//+nqeyZct6+5YuXdrreNy4cZ4Ghg8f7s9bunSpf27evLk/i3/Je+PGjb1uy5QpE5sxY4anSYR2Jx3PD+9n7DDueHb79u39HNB/yffLL78c++qrr/we6vTnn3+OtWzZ0vNbrlw5HyPvv/9+7MUXX/T+WqlSJe9n9JVq1ap5Hlu3bh37+++/40/eEu5lrPL+o48+2p+9bNkyr1f6Qfny5f3d1Av5oYyjR4/2e2kP3s94oWzUJX2Xtj788MP9WtGiRb0uP/nkE78nGdx7ww03+H30HfJDnTI2eHaoK8Yp+bz88stjxYsX975XtWpVLzdjbsOGDZ6OfHTr1s3zz3MaNmzodXX22Wd7H0hvjqMvUg+MafoO/a1y5cre15gjwzvo18xhpKM/Hnnkkf4z+VmwYIGnSYtcuXLFbrzxxti6des8r88884zXLX2a/sH7aF/GK9fJU4sWLbx+aF/63Oeffx5/2pZQbuqIdqTtjj/+eG+zkiVLxp566qnUMcv4pt6efPLJ+J2x2G+//ebzAuU44ogjYnXr1vW2o+z0u7RgrqKuaJf169d7e9HnKBNjiPadOXOm56Fdu3Z+vn79+t5HaOOLL77Y7wPKe88993j5mZ/IK32IPk09cX3+/PmxPHnybNGnQt+g7pibAqeddprP89FzUehHlJX2PPPMM72f8Bz67l133fWvcfPnn3/Gevbs6XliTmdcvPDCC7Evv/zSy0f7hHakHzH+KAPzEVDOe++9N3Ushe8Q7hk1alTqdwPjiHtr1arlz6F+x44d69evvPLK1PmU71Pqifx8+umnfm9a0GfoE4wL3nvYYYd5H+C7jvaBH3/80euAclCX9B/GIN+B1DHnuIcxylgiH7RfGKPJoH907tzZ03JP+D6k7Rn3//zzj6ejzDyb9qIueTf55dyAAQO87ZmbaHvaJvQZoO/yvRb9Lkvk66+/9n5P+SkT72C88j199dVX+33ff/+91ydzRpTwe89VV13ln5kHhg0b5v2H9gvzOuV67LHHUttxxIgRPp6oN+YJ+jzz54MPPuhpQ5stX77cvwfo97QHdcR9zIffffedpwHmedLwXUn98E7q9dFHH42nSM4PP/zg5eSZjGfmNeqBfPN7DUyfPt3LE8YodcTvObQT4znMfYksWbLE79ljjz08P+SdZ918880+lphH6FP0mYMOOsjfS70ESEc7M655B+OfOqV/8yzmIOqKuSSttmV+4j2MYfLAz4xr2qx79+7+OwTPIw+co/zhu5y26t27d2r/JA39hHIzvsLvt9QVaSgL8zG/E5A/ysj8T/vxTJ7XtWtXTxvGKPVJvwrzNn2e7xPqg3cxxpkPGH9CCCGEEEIIIbKHbBFAMATwhyp/ME+aNCl+dbPRmj9W+ePw5JNP9j/WgwAycOBAN6xMmDDBPwN/8PEHf9RIi8GIP6YxVAfj+scff+zPxUCH4QPjIQZrDBdRQwjl4A9YDFrJwBjDH68dO3ZM/YM+KoB89tlnfo4/ei+77DI3TGE44Q9vDBv8UYugEOAPXgwKnA/5xxjLH8XnnHNO6h/ZCBMYLTDChjIFAQRjwZgxY/yP5F69ermRDahL3k+7hGdjJMCw3axZM/+cFhiDMLaEesDQwrMwEASDB0YtDN3U9ZtvvunnEEDIO/nEKMMf6sGYkwjGK4Skb775Jn4m5vVHXTzxxBP+GQEH49xzzz3nn4E+RF1gyKUdsyqA0A/CO0NdJRIEEIxc48ePj5+Nxfr06ePi0OzZs/0zAgMGGQx0oV0YAxgtEDOob0gmgNBnqKdff/3V64h+jTEDoxF1l4wHHnjA6wODKfA8DDWc4z7KQ1/DQMY5PkcFkADGd/pKMB5iGGNcYtDj2TyD+qK96Qv08bQgD5QtmoZ+gaERUSb0FwxxPAsDJXWVKIAg/JBnDKKhvyJyYfzjnrRAzGMewWgUjE08//zzz/fnhfkiGLkxGoU5h/K3atXKx1Go81deecU/33LLLT7eGecIrDwrIwEEYxx5ef311/0z+UHcpM8wt/AsnomQyvNee+01P8fxxhtv+BimztPqlxAVQJgbmXeYszBSAsZk+uOee+6ZOh8BRj3Euuh8l0gQQDDMhXbDcEgfZ/wjGJNX+ixGN4RB+gplwohJP3v33Xe9Pckf/QrDHGOdz8ng3iCA0AZ8NzAOMOgHggBCPsgPZeBgPDL/BMMg45F+TP3wXGB+oDx8d9CfEDPocxjMg0GUOZf64l7GC1CfvI9npQVtHQQQ8nPdddd5/YV3pwVzN+IHYwCCAEJdUYbQT6iLvfbay/sfMEZI16VLl1RRhLY477zz3NgdDKCUjfuY+5mnQxth6KZMgwYNSh37U6dOdaGEOQEhIC3IM9+fixcvjp+J+dyIwIBwQJsHAYS+TT/gvfRHnotgQh+kLcP5W2+9NfU7MbRFIvRhxgXfCSEN44M5gTk/5Jky04Z8/yNEAG3PezGQh3wzLyBQhPka+H7hu4jvjLTg9xHqKaTBcM/8RXtnVQAJ45b2CfkiPxjbqbsg7mPoZx7ldwHaO4yrqADCe6kb+g7tGvoevxcwroIRnn7AdxL9LswvlIE2IV20PqLQTox1fm9g3uR99B2EGNrupptu8jwFAQTBgbmMPkw6BD/KMHHixPgTk8Oz+J0pEAQQ2pN2BH4PIq/0h1DOqADCnMWcxCKOIKoxxigz50KfTyQIILyP3zMZy5SJhTqci/7eE/p8EPJZBEC5advwvUVbnXvuud4XQrmpa36nor4CzHc8PypI87sCYxQBO8yZ/A5JX0dEYa6hHHyfcC+/I/E5ve8MIYQQQgghhBBZJ3kMga2gTZs2HnqCMA8pf1T7Odz9CSuQ8sejf46S8keou/yn/KEaP2Me1oBwQIR72BiJrZzyx7RvOMm/cMwxx/jPKX88+saTKX+Qe0gCQoCQB/jtt9887A0hclL+iPdzWYHyEAoF8ubNaxdccIE/k/fBSSed5KFHOB9I+QPZw0ik/LG+xX4ovJ9QRcXiYToIK0G+Uv7IT80vpLSHbxif8sewh+ci1FH+eMifUB+ET6B+qGNCdhAWgvAZmYXnEIoi5Q9sDwFxwAEH+PmUP9I93EeRIkU8NEaUSy65xEO5EB4jrbATXbp08bphc+nQ/oR1KFiwoIdOAsKlnH/++Xb66af7Z6hZs6aHxyHkA6GXssppp53mz4BQV2lBWJvGkVAm9Mt//vnH63Pt2rUejmX9+vUe9iX0NeqYMGq0PeGD0oI+QjmKFi3qdXT00UfbpZde6iEyCIuRDPoQ7yfUFKxYscLrsGXLlv4zYUqoS8J0tGjRIs3QVclgTHDP4Ycf7mOQPti8eXMP28NzswrlYgyG/lKjRg0PbcIYpL8nsmHDBv+XsD+ELaMcFStW9FAthIFJi4MPPtjHwM0335waPoq2aNasmY8VQpFEoc8eccQR/jP106RJEw8fw3uBsCSMu7Zt23pIGurlrLPO8n6YEYwPQrY0bdrUP5Mf+nl0zqLPEnqGfkh78nwOwmMRzo7wKNG5IC0Y+8ydjG/C/RDGBvLly+f9lnonvM7WcOWVV6a2W6VKlXyeatSokY8F8sq4qVChgodjg2nTpnkIIsYtaejPe+65p5199tl2zjnn2Ntvv+3tnh6MJ947btw4D3WUrL5ph1NPPdVD2nCEkDFhHiDkEnMl/Y62g9KlS/v8xIbRjBvapE6dOj73U4fAz5SvfPnyPtcB8wv9g3l3R0FfpHzUMfmnLvl31qxZfp0QO8yP3bp183+BcdanTx8PJUTonQD1w3cm8zTjmT5O6KrixYv7/BzmhkMOOcT3UZg+fbrPa2lBmCJCH5aIhE6j/pnvuC/UJTB++F7mvbQPYQ0Z04ypqvGQV5znO45+RL6ZZ5JRuXJlD4F03nnn+X1A/zvjjDN8zDIfBihzq1atUvdeoe0Z6/Qt6gco+5QpUzw/AcI68d1N30kG9U94s2uuuSY1hB/1wPcT9Z9VCJcUQhqWLFnSz4XfWWiv6Pcp7c88QXuHcRWFOY6QV/yOQ7jQ0O+ZbwnXR5///PPP/d4wlzPHML9SBsJv8b0b7kuEsGGEM2NeY9zQBvQdxie/y9A2qyIbkDPmmcvow6RLHKNZhe9S2hGoK8Yov4sQWisR+iC/rxBqiu9Qvpv5HiPEHmOE/pEe9MXOnTunzi98FwL9NMyHpKHNw3c0v0vw/UM+94mH+aKtqAP6ZrJ8pgV9ghCjlJf6Dm1NqEz6CiHTmO+jkF/qOaPfZYQQQgghhBBCZI1sE0D2339/j/k+ceJEN4hyEAcaIxdG9UT4wxdjy/Lly91IhvGBPxIxvPGHZtQAwx+v+0VimvPHOH+480c/B8YADF78wUkscsDgRRoMCaTPKvzRG72PPPDHOAfP5Y93DAgYIDBQY3RBuMA4CPyxHsAYEgxcAZ6NsSNaTgw7xOSnTigThoZA9erVvS4xPGBc5yBGOnWLESqzkH9iemNQCUaAAOf4o58Y1lEDZzC6pQdGVQymiEKUnf0CMNZgiELYwqjGMzFwB8MC8FwMXPzBjwE4q1CvGeUtQB+Npg0GFNqBA/GBvGO4QiwIB8ZC2iY9oy9GC/palBNOOMGNVEuXLo2f2RLKTax5DM70eWKdE1+deqQP0A7kB2Md50J+MwPlxFhEPwrQ54JRKatQvmh/hDAmGIOJ0M70Vwyx9AHqBjGCNkivv2KMYlwB8e0xBiIsMS4QVYKwEghCQSCMWdqT+YDxSf+lDwZIc+yxx8Y/JQfRgjZgTFD2AAZ3zgUQMZnr2HsmsX0wgNOGwVibEYhs1CcGumj/wygW+sPWEIyyQH/gqFevXvzM/wl1G/LBPgaIldG8sMcLeaF+0wOhi70qVq9e7fNMsjHKd0AU8kU6xgJjBmMj4zsYTAMY/TFcMr/Qlhg2ie/PgSETcYS+x5zEHjT0ef7FKByMoDsC5uZon4j2TVi4cKHnFUN3tI4RRDBCR4Uz6iVqFMVozEE9IZhG70cQp96TCZMBhBJEbUQHDL58lyAI892Q2LbkO2pQ553MS8OHD/fv/PBe6pw+Sv+Ifv9FoS8wfsgb35sYs+nfiKK8N/p9SH+graNQn6QJfZX5kv4xYsQI/8z3DAZzxiPjPhkzZ870uRExJtoveVd0bGcW+iltwfd/tB0QLhn7tHOAukycR6Mwl1K/iBqID+FZCGnsR0G9MqfxjL59+7ogzPcMRvV+/fr5debX6JwVhecC6aPfDcAcjQgaFa/SGqMZjf+0YP4P8JyQh2T9hd/5KBvjgN/vwu88LA5AyE3MfyLM+aHf8q5QJ5Q9kdCf6J98/9DH+H2EeYy9x+ifyb5/0oMxSL9gjCNeRfsG5WCMJwqFYeGFEEIIIYQQQojsJdsEEGAFIcIDf7DyRx/GCFZoJoNVm6z6ZBU5xk3uw7iIYWtrwHCBQZnVj6yOZdUxAkvt2rXjKbIP/jjGyMIftfwxzabErHrFSB68PLYG/qAPBiVWn0c9DvgDHgMyHh/t2rXzP5QRjSgfBtPgmZIZMDYEQ0YUPkePrEB6PA4w4i9btswmTZrk/QBjHtfCyt70jBbBQLgzCV48GMfCwYp/Nr3NyHiaWDbKg8EklD0R6oXxgdEWYz2rbzFMYujhPlY1My4wAmPoy2qb7EyoCza6xTDJSnGMt3gw0F/xsImuMo6C8Y/+zLyAAREDKWLa1pQfI10QZxLvzWilN4YrSLyPckWNVLQT80Gyfs29nM9svnkORunE/kddXH755ZnyWklGsvdnJk8YGaP54MDThT6bkaGO66ywZ1U6niDJ5qf08hDqlTRp5T/MF4xPjKWIr6yqxrjOPIphHBGNcYQ4EjwodhUoH/lObG++UxBFmAfSg/up38T7WaXPvJsoDkbBSwaRAO8mximLFcqVK+fzX0aE/o4oH30vB56Y9JG0PBAQC/CMYqU9/QIvUQzFCKZbA+VnTkFsY07BqwWRhPZPC34/SNavKFPwOssqzCeJdUE74smZXl7SgrZIbFfaCg+0ICAjuLBpOH0FkZPN3BExmDeZR5MRRKZkY4ryJ85jydLtKGhHPD3YwJw+g3hy7733unhN/6bfpEdaeU+vTIhLPXv29DkXYY7+xMKHbfn+TTZGaSfKkJaXkhBCCCGEEEKI7CVbBRD+4GcFHV4YrGpHgOAPyWQQHggjF2GwWIGKoZSQIFu7QhfhgXsJ8UBICla2ZsZQtzVg0EagwMiPAefVV191YWLYsGGpq9e3BlYoEvaKZxMugX8xjAcwzmDEw2A1evRo9wzgD2nCXiDIZAYMHBhLWLmeuHKf1aqII6wuZYVsVqHsGLpZtc/qcYwGIYwYBgBAHKHdo2AcZSUkhoG0oM4x3GwvqBcMqrznjjvu8NAViUd64XOoS8oWhVAr1GWip00UwqHQFqwSxgiJYZD0GCcZQ/QpxlHiKvj/ApSdVeH0VwyU9FeM1fRXwrAkA1GPkDGMAwza3IdhD3Et0TiXERglMTAjTCKiREkvPBBg/KcvI+JF+yueEYi7AVaN49GEgT0R7uX9mZ2DMBpjnCX8SrL+h6CwIyAfGPswLCfLx4033pjUqy8KIWMwXmLkY1U54ayyAvM58yFtlyieMNYwpLM6nT4RjIqs1uZdzDuMGQQEjKgYiWmLaLjCXQH6F4IDHmbJ6jk9wznfD5QdQYeQacnuT8vTirkGIzlhrRBdEUPwLmBVenSFflrwPcRcyZhM9l4M8mkJCbwDkZw5AK8cjNt4kuDtsDUw9k488UQ3htPOfO/gLZDedwliC30KT5UoiAOJIfaSQZ+MfhcxzzFmCD2WrD74XSezMO4oEws6WPCQ7Hkh5B9pKTtji76Pd9aFF17oXrR8lySDBSbch6E/EcrOuEnLe2RnwBhBUKOM/F7BohDEEITxtL5DtgUEFvojcxz9k9+z+P7BOyqrAkgYoyxgoN8na0u+Z4QQQgghhBBCbH+yVQBh9TIiCN4XGCP44zwtQwircglRgDGCFXIYcjBIICZsDfyhiaEBAz7GFYwU0b0m0gOjZlaM66THoEq+MUZgnKbsGOVCfPetgT+w+YMfIwTGD8JpYZwib4hKiEl4uJAO4y4rcFkNiTEqs/nHIMgKYQxGT8f3vADKRGx3VtEisoTV1VkBgyTGR4wTGCKj+1Zg1MEYjlGbegqQD0QwDG8Y/ekvpMUYFcQf8obhgzbdXtD/ENAwQGN0D0Zv/sXwgqEyGpM/Ee5DyCOvQLkwnGDITS/kUwhhhkhA24S07BeAoRAPEIQl+ld6hPdmF4kiVVahrgjvRR9jbNJfMerRX/mcKL4FMMJRFoQSVrBzH3nBEJXVMtKHMXqzgheDIO9knBBCBWEpPei3GGUxEAdjYTC8I+QEmL/oG/QZrvH88A6MdhhioyGo0oIxTTvT9xE+6U/As/BiYKUwIW+iZHebB5hnGI+UMxq+B68Y6pN9QKLCbDIYT9QhaXkeY4G9CzI7T2E85F2sZEfUDv2FeeGxxx7zeYv5gr7EuMFrDtGbsEqECwLCfHEN4zDjLBiOtweh3bMC8yFGXELthHmYcvIZwyjzYlowr1Aexgvpo/VD38YbMq19GviepX/ibcZ8Tf+l3xFSLK39iqIgnGDwZ9ECzwHKzjhD6O7du3dq/00EoZAxzbjh+592QXRmIcHWwvc8IiN9jP7Cwgf6RVpQbsYl83oQ15hjGGfROqMPB1EyeBvQTsxt0bHHXI3ARhmi3n7MOXxHs7Ajs9BfqV/mE/pGeA/tiqBIvvFywoO2QYMGLrpQ9wit9Bn2SqLsafVF7uE7lu+qMIZD29FvuE65s4Mw324t7J/F3MH45VmUkf5KHumvoc9nJ7yTPEe/f6h7+kqy94VxGyV8d/L7Ib9T0DcS5zDmeMZKRkK8EEIIIYQQQojsIVsFEFZCEqaBP/j44z8YoJJBfHyM2sQrx2DOijtCYvFHLn8gbs0fzhiEMBDwXAxvGYUXwOiIpwNGMwy10Y1U0wPjHMYGjCVswkyYBMJ4EZKC+PkYIJL9YZwVQvxvVsLj3YHRhpWErA4n1jdGQDwVWK1IudPytEkGRmiMbxiqCEeE4Qjjym233ebtl1bYsozAsEIbYkTAcMoq8KghitBGGN94/oABA3wFJCuRMbSyihljE4ZXVrGyyp4V7/QNNgxlNeb2MHhECWFnqBf6I++mXghxhmiUXh3T3oR4wkiNAEiYMjaEpwwIWmnBmMGLB4MXhqewchnPGYyFGFPoB+mBAZPNnukTiZuqZhXaC7GFMiA6hFBQWQXvAYyS9F/GBnkjjjp1yryAOJIMRADGV6hH+gj9JazWzuq44l7qlzYlHxgjCV2XkQEfCHsWDKoIVNxPGKpoP8RAxnjEgwkBlnQYt9jkmXHAauX0PICi0L+YtxA/CXXD2KbO8KLA4B1dJc97EUgRRJlvsxPGIH0Z4YcQPrQBG263bdvWvevwTMiskZQ5C8MqhlzqJhiSMwPzKX2FeYPxSH9gPxjmA9oE43KA+sYYj9cURmDAyE49YdRnFfn2WtmOFxDiC307K6vS8f5ijwP6WfgeoZ/SZzD00m/Tg3rgO4776Zv0F+YqnoG3Wlrff8xHGHeZ9+lr1Cv7HJAHxPyMvn/pp7QDHgf0D8rN/M13CuOA7xAM1Mngu4dFAtHvMMZU8J5LSzhJD9qYMY0oQN+lTtOD732+fxg/9DH6J3VG+aMLNhhzbMJOfvkeCN8HeJlE64e5DrGf71LCetEOlC+MW74HMwu/L/H9R5+iPvlOpl8wH/A7CmWjX9P3EVbxlmNsUJd4GSCI8LtJWmIfohN1zncT33fMVfwOxvc2MMb5TtpWMP7THuQvrXBcGcH3EGWhr1G31ANlZE5EBMFbMruh3vgODN8/zFnMNQhltHn4/uE7ir7Cgg4EGhbEcB+CHv2Ec8x1t956q7cl7Ue+wxxGm9GW1FN6sF8N45yFEEIIIYQQQgghtp5sFUAAwwt/uGIgS29DUYwO/AFIyAFiLuMxwB96GCIQIjAeZhUMXBjUMbbhxRA1vieDP2LZeJ30GIAy633Ce0hPXH7+0MUAhYGezWjJP4Z8yrMtYITgj2aMNdQPn/GqYVU0hiuMK9QheSD8VkYeAlEwyGII7tWrl69mxWiDsZt/+eMdg/rWQqgI6jXZyneMCxhxMGpggOL9GKIxbGDADO2FgQADEl4vlJMVrxhkMaZuT4i7Tj1gRBwzZkxqvWCQxKsovZX8tA/5xmMA0QODCaFI6F/pgcGL1aaUDdEjGJZ5F+2EQMcK4/Qgn4Qvw4DHyt5tgffRn/E8oi9HPQCyAkYf8kK70k9pR4x0jE/C7aQVYo0N6DHKYrSmPrmXVbTcixiEQSissM0MCKqMl7DxLIIMecNgmxEYNlnlzjPoq+QF7wKMrVEwHtJPMIhh2OLAk4u+gDEzo3koQB+g7IxBDPm0J8ZJRADaIyoaUZ+IXaSJeqRkF5QJsQODMkZf6o0+RtvRpxnjmYV8E+YJDzPmm8yK27QTdcEKf8Yf/YGwg8EIGg0thmGXlfN4PjCOgTGJcEleERvSEuO3Fb4LGKu0O30ts2AspU/RhogJjDtCQiEgYDjOSDhDJGGMIUjxHPKB1xhthfdRWmOMNqVf850R+ivedRjueRYLAtITm/n+4zuJuRzBn/fSJowTvCCYr/jeSgbjG2M2+eY+0iPsIbBxP94sWwNCBsZpnpUZoQuRjDkFry36Fd4vwVgdhb7PPMh3L/llk/cHH3xwi3cwbsk/xnL6J+n4vQYxl++20B8zC/MOv4sggJBH+gX1Qj743uT3C/o2xvQwVzMf8H76OeMsvf1fEHVoa9oOcZHvVrw3GZsIC2m1XVZgHsOrhH6COL81ML4pU5s2bbw+KCvzNiHOGGfb4/cBvuvpy8y/9Avqie9l2pH+hRjG9w99FbEI4Y69QhA+w+8A9G36OPMzQhWfaRd+5+I69cF8iBCVURl4Bn0J7yQhhBBCCCGEEFtPrk6dOiW1RrHimj+201u9DsGYFf2jOavnAuEa56M/Q/Q+SOs8RgGMZoQPyewGk9F88Lzo+6Mkno/eB+FaNF1Ik/i8xPNZTRdITJ+MtJ4N0eeldT0z7wjguYHwhQGAIxmZLUNi3hLLkfg5PdIqR3rnAxndh9EQAxUrXhF3ApnJVyBZWZKdg/TSAuej+YuS1vlEou9I9j5IPJ8sXTgXyMy7IXpfWs/nc7LnJTufLB9p3Z9I9N5wX/g5SrJ3ZMS2PCutewPpPTut921NPhLJzHszkyZKNB9p5SHZM9N6TzIS027NvUD6tO7N6Hwgej2jfKR3b3okuy/xXTvi3dF3ZfTetM4TSgjvPURHBMPMEs0Hq/gRAMKeE9F3JOY3o/wFkl1PPAfJzmf0rEBm0yWSmbxCsvOZeUf0/vSeBeF8snThXJSM3p/e+zLKA0TfGc6nly6z5wLRa5DsnkB614QQQgghhBBCZI5t9gDhj7LEP8yyei7xWuLP0c+BxPOsYCVUFKvliA2fFS+G8KzwvOhzoySej94XvZb4c/RzINk9WUmXeD490kub0bPSOp/ImjVr/GCFJive8cBJi+g703t+YprE9Imf0yOtdOmdT+/5yc5H70nrvrRIdk9az0kvbTifeD2Q1vlEEp+V7L7E88nShXPJrqVHsnuSfU5GsvPh3nCEc5kh2X3J7o2mS3Y9GWmljT4n2XVI7xqkdT2tc+mdT+t6MtJKGz2XmTRRQvq0rkOy6xndEyUx7dbcG9KndW9G55NdT3YuSvS+9NIlkuy+6M+Q+DmRcD2jdIkkuyfx5+jnQOJ5QmYRYglPBoT3qACdGcLzkr0rSmK6tO6JpkvrejLSShs90iKz6RLJ6L70zmeG6P3pPSt6Plm6cC56ZERa6dI6l3g+nIueTy9dlPTOJbsGaZ2H9K4JIYQQQgghhMgc2R4Ca2dAaAKMH+wrQkgCwmxkJUSL2HYI6VChQoXUcEds8CmEEEJsL1q3bu0h1vD8ILweYcWEEEIIIYQQQgghouSpW7fuLfGft4CVlcQiz8reEjsLVscRz5rY5oSuYE8FsWNh7wriVROvm/0Stle8/V0R4oJTfrxeovsSCCGE2H6w+GHVqlW+twLfPduyUp5nscfQYYcd5vsOadW9EEIIIYQQQgiRM9jmPUCEEEIIIYQQQgghhBBCCCF2NXJECCwhhBBCCCGEEEIIIYQQQogo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jmwSQhQsX2mmnnWYnnXTSv44777zTli1bFk+5fXj//fdtyZIl8U85i7///ttuvPFGe/jhhy0Wi8XPCiGEEEIIIYQQQgghhBAiM2yTALJ69WobP368ffLJJ/b111+nHpMnT7b+/ftbo0aNtptA8dhjj1nHjh1t5cqV8TM5iw0bNthXX31ls2bNkgAihBBCCCGEEEIIIYQQQmSRbAmB1aFDB/vll19Sj++//96GDh1qv/32m/Xu3TueKntBIPjnn3/in4QQQgghhBBCCCGEEEIIIf7PdtkDpEiRInbKKafYoYceau+++2787GbWrFnj3hvHH3+81a1b17p3727ffPNN/Or/eeedd+zMM8/0NOedd569/PLLqYLHoEGD7I477rCff/7Zr3Xt2tXPJ/Lrr7/6M3hWv379/Fk9e/aMXzX3sGjTpo2fJ79jx461devWxa9uhs+jR4+2Zs2auUfLwIEDXeDhntmzZ8dTmYf7uvvuu+2EE07wayeeeKI988wzLtQEEIW6dOlib7zxhjVp0sROP/10mzlzpl/D0+Oqq67yezt16uTvSMbIkSOtadOmVq9ePWvXrp19+umntmnTpvhVIYQQQgghhBBCCCGEEELAdhFAMMgvWrTIw1+xH0jgzz//dAEAr5C//vrLKlWq5GIA4sJbb73loZ64995773VhY+nSpVazZk0XA1q1apW6H0bx4sX92HPPPa1ixYpWtmzZ+Bu2ZP369TZ9+nQXWRAxSpQoYXny5LGNGze6GIEIMWnSJKtcubLn7ZJLLrG+ffv6fUBeSNe5c2cXU3jnQw895KIKYb4oA8yZM8efRb7z589vBx98sJe/ffv2LrwEFi9ebC+88IKfL1SokAs6RYsWte+++87FkDFjxvg7vv32Wy//ggUL4ndu9ni5+uqrPezXXnvtZTVq1LAvvvjCBZdXX301nkoIIYQQQgghhBBCCCGEEJCrU6dOSTeYWL58uQ0YMCBNcQEQF/BEOOSQQ9wrIbB27VoXFjDu461Rrlw5P//II4/4xt6cu/DCCy1XrlwuclxxxRX2+++/22uvvebiw6mnnuriBp4b+fLl8w3BSTNjxgz78ssvLXfu3C6G4AXy5ptvWvXq1f35iSDANGzY0IWMjz/+2MqUKeN5Y/P2k08+2Y455hgXLQ488ED39Ljnnnvstttus1GjRtkZZ5zhAgPiTK9evdxzhDzNnTvXxZiJEye6Bwllpzy333675+Xoo4/2d+MR0rx5c88DAg7CyPXXX+97ozz11FPWunVrL+see+zhHh/so/L0009bnTp1XBh58sknXfC4/PLL3euEukbswFOFsiOC4AFDOUqXLu11J4QQQgghhBBCCCGEEEKIzWSLBwiiBIb9cCAIEJoJrwmElACGfDw68ApB/AA8Hq699loXG6ZNm+aCAEIDYscHH3zgYkDevHldqCAMFuJHVjnttNNcJIB99tnHxYsff/zRBQnED0BQOP/88+2AAw5wrw9AhOA658kT4C3Sp08f/xnIDx4diCFB/ADuK1asmHuJIIYEDjroIGvcuLH/zDOpB4SPiy66yMUU2Hvvva1FixZWu3Zt/wzUAe9CWCJkGKIOdYfwgbAkhBBCCCGEEEIIIYQQQoj/ky0CCHtXYJAPx8qVK+355593DwX2+sALAvgXoQDPiPr166cehJgiLBViCfuH4GFBiKizzjrLvTvw/kC0QATYGhA9oqxYscLz2bZt2y3yQdgpxAq8UgCvDDxQChYs6J8DeL0EEDDIK6IFeWTfj5tuuskFDEQg4F0BhJYg/sC8efNcJKlWrZqLPwHKWqFChfgnsypVqrjQwsby5JUwWwhHP/zwg+dRCCGEEEIIIYQQQgghhBD/J9v2AMGoHw4EA8QLPCcw7r/44ovxVOaCBob8Sy+9NPXo1q2bb4wePB7Y3Jt9LQj1hLcIXg88jyO6L8a2gIcGe35E84EQg/fHLbfc4mlWr17t/6YH4sbrr7/u+4KQPzYpR2A58sgjtxAw0iJskh4VRQBvD0SVKAgr1MvgwYPtqKOOsldeecU3W6cceNsIIYQQQgghhBBCCCGEEGIz22UTdMCAX7hwYTfs//LLL35u3333dQ8PPC0QORKPsN8IoaFq1aplbdq08dBX7777roerItQWe3lsK3iE4G3CXiPJ8oGQAYS0QsBJFELYByTAteHDh7vXCHl77rnn7K677vL9O0qWLBlPlTZsBF+gQAF/ZhBDgP1BgidKAO8RvE/YCP3BBx/09yEQvf/++75xuhBCCCGEEEIIIYQQQgghNrPdBBD22CCEFDRq1Mj/JZQVIgahoTDwA5uS49FQsWJF++677zykExuXX3PNNb75OWLFfvvtZ1WrVvWwUNFwVrFYzENnZZW6deu6OMN+JX/88Yefw5ODTdfxDAkeIITIwrOCcoT3EIIK8SHA+TVr1vjeIQgeiDzkkVBfbH6eEXny5HFPmRdeeME3ZweEEPZDiYo948eP9zBZ9913n18n7BWbzCMU8YywR4kQQgghhBBCCCGEEEIIIcxyderUKRb/eQvwkBgwYECqV0Yypk+f7h4JGP7ZkyIKQsasWbMs5fn+HMI54QnC/h7chyhSrlw5N/QjipAubC6O98RTTz1lTZs2dQM/e4q8+eabVqJECQ/7hBcJm3+zzwbeJKTjuYmw5whiyjnnnGN33nlnapgpRBdEDoSXBg0aeBnwtvjwww+tTJkyvik55UakwfOEfT14DvmdMGGCLV682ENxIXLUqFHDrrzySnviiSfcG6NOnTq+rwdlx3uEtNxDOp41ZswY99jgPQHqgzwi8DRp0sRFGUQiyk252DweT5MLLrjA9xlhU3fyx7PHjRtnxx57rNdX/vz5/T48UIYNG5YpDxQhhBBCCCGEEEIIIYQQIieSp27dupvdHRLA+wJhAU+JtPj9999t9OjRbpxH8Ige7PVxxx13WIcOHVK9NjDQN2vWzIUIxAYOrvXs2dPT4dXARuC8t1ixYvbZZ5/Z22+/bXPmzPE9OjDs4/UA7K+BAMD+G1OmTPH9OxL5888/fTN2xBmEhSCA8A5EA0Jcff755y6uIFq0bNnSBg0aZKVKlfJ0eFYgjuBx8dZbb9nUqVPthBNOsNatW9tLL73keS5durQdccQR/kzyitix//77u9hxyCGHeBnwOKE+uBbeE91YHa8T8kO9kV/2EGFjeQQf6oyN5KknRBJCi73xxhv20UcfuVDSu3dvu/nmmz0dTJ482QWnyy67zPMhhBBCCCGEEEIIIYQQQuyObJMHSE5n9uzZtmjRIhdBCG0VwNviuuuucxGiSpUq8bO7BoTo6tq1q4f3Kl++fPysEEIIIYQQQgghhBBCCLF7sd32AMkJEJrqwgsvtLFjx6buATJ//nzfmP3www93z41djW+++cb3CtkV8yaEEEIIIYQQQgghhBBC7CjkAZIObIzOfhuEriLkFmGo2NicUF3333+/nXrqqfGUuw7kmc3hCd8lhBBCCCGEEEIIIYQQQuyuSADJgDVr1th7773n+4wAYaWOO+44O+igg/yzEEIIIYQQQgghhBBCCCF2PSSACCGEEEIIIYQQQgghhBAix6E9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zbJIC88cYbVqtWLatWrVqaR9u2beOps5fjjz/eTj/9dFu+fHn8zM5h6dKl1rRp06RlP+mkk2zIkCH2xx9/xFMLIYQQQgghhBBCCCGEEGJHsE0CSJ48eSxfvnyWP3/+fx2rV6+22bNn259//hlPnb3Mnz/fFixYYBs3boyf2Tls2LDB87J48eJ/1cGPP/5o1157rYtAEkGEEEIIIYQQQgghhBBCiB3HNgkgeDhMnDjRpkyZssUxcuRIK1mypB166KF2ww03xFPnbGrXrm2TJ0/eoh4+/vhju/rqq+3NN9+0d955x2KxWDy1EEIIIYQQQgghhBBCCCG2J9m+B8iyZcusXbt2NmfOHOvbt68dcsgh8SubvSVGjBhhNWvWtDJlytjZZ59tn3/+efzqZnr16mVXXnmlCwinnXaalSpVys455xybMWNGPMWWkO6ss87ydA0bNrT3338/fuX/jB8/3lq1amXly5f3dKeccoqLE5s2bfLrM2fO9JBV5O3ZZ5+1evXqWaVKlbwcCxcu9DRbwwEHHOBlWbdunZczvG/JkiV24403et2Qn4MPPtiGDh1q69ev9+uB77//3i6++GIrXbq0i02UrU+fPta5c2f7+++/46k2h+Hq3r27VahQwY/evXvbqlWr4leFEEIIIYQQQgghhBBCiN2PbBVAMMrfcccd9vXXX1u3bt2sefPmlitXLr+GQZ5QUD169LCqVavaeeedZytWrLDGjRvbAw88kBrKinMY+tnfAxA35s2b52LJF1984ecCnMfwv88++9i5557r955xxhnucQE88+GHH/ZrP/30kz+L64SsOvnkk+2bb77xdAgPXCfvAwcOtLp169rRRx9t48aNsxYtWrhgsbWsXbvW/yVUGHUxbdo0a9SokY0ePdrfgcBRrFgx69mzp5clMH36dM/v1KlTPc8FCxb0OkOgIZxW8Cb56KOP/DmUmTKdeuqpNmbMGKtTp4599913nkYIIYQQQgghhBBCCCGE2N3IVgFk+PDh9thjj9kVV1zhnhx77rln/IrZfffdZ2PHjrW77rrLjf8IDS+99JJddNFFduedd25hrP/222/d0wFDPuLIK6+8YiVKlHCBIHhRwN577239+vWzZ555xp8/atQoFz1efvllFzXYh4TQU4gnr732mg0aNMg9LZ588kkrUqSIvfDCC/EnbfZO4Rx5e/DBBz3N7bffbrNmzUrT+yQ9/vnnH/vqq6+sU6dOLl7gdYJo8eGHH7qAQX4QZyg7+UV0QdxYuXKl33/55Zdb0aJF7dVXX/X8cO2JJ57wfUUCv//+u3vZUM/ULXU1ePBge/755+2vv/6ya665ZgtPESGEEEIIIYQQQgghhBBidyFbBBAM+3ggIFoQqonwTgUKFIhfNRciCEO1xx57uJcCYgOGeQSMNm3aeNis4I0BhJ9q2bKl5c2b1z8fdNBB/txJkyb5xuoBwkcde+yxvhk7EEoqd+7ctnz5chcgChUqZE8//bQ99NBDvik57yUcVeHChT1/hL6KcuSRR3oIKeCZhx12mK1ZsyZTG5gT4mq//fZzEYUDr44mTZq44IEAw34oPBNxCA8UvGAQaxBqqAfyRN6oCwQgPEAoc7ly5fz5e+21l4soPDPwww8/uECDp0jZsmXd24Ry82zSUT48W4QQQgghhBBCCCGEEEKI3Y1tFkAQP9j8m5BXCBWIHwgBUYLwgBBywgknuNAQjksvvdRFgBAqCo455hgPaxUgdFTFihVdxGBfjADnETwCIdxWCA/FZ0SGTz/91D1T2JCdMFyEtUKEiHqTAGGqEGkC3B+elRGUmT1LwkEIL/b/eP31123YsGGpghDPX7BggXutEHILDxHSf/DBB36d97F/CuViD5FQJuBc9erV4582e5lQr0899ZQdddRRqXVKSKw33njD6z1ar0IIIYQQQgghhBBCCCHE7sI2CyCIGoS7YiPuxx9/3GrVqhW/8m/Y9JtwTtGDsE5sSB72/MiIfffdN/5TxhAG6uabb3bBAy+QP//80wUC9ttgY/HsBK8LhAg8TsJx6623+h4neHgAggtht9iThDojtBYeJ+3bt/c9OwIIG5kVXuCqq676V70SOuvFF1904UgIIYQQQgghhBBCCCGE2N3YJgEEQz1hryZOnOhCBl4IUY+MAHtU4NFByCbCVDVs2DD1YO8LjPSEgAoQ1olnB4JXBGGzSpYsGT+bMYgy7LOBQDBhwgTfH6NLly5Wv379LfYn2VEQTou9PPDMYKN4RJJrr73WzjnnHA/XFSBcFmLJwoULtxBCOEdorAB1irhCiK4GDRpsUa/VqlWz8uXLb+FJI4QQQgghhBBCCCGEEELsLmy1AIJAcffdd7vXR48ePXx/imi4piiEf2LvD8IxsVk5nhmwatUqu+mmm6x27dq+YXjgyy+/dOGC8E6AIMIm3+x1wf4gmQXxgPBawB4ahJ/CC4TN1REXdjQhP+SF/UDID/++9957NnXq1Hgqsxo1avjeJuyrEjaHR/wZMWKEffLJJ/4Z2B+EkFi0Ac8g3BfvYO8P9gDB82XFihXx1EIIIYQQQgghhBBCCCHE7sNWCyCLFi2ykSNHuhCCYb5evXoe/irxYCNx6Nixo4e5GjhwoDVv3tz3/mjatKndf//9dvHFF28RAoq9OAgfdeKJJ/o10iOa9O3bN6mHSVrgVXH44YfboEGDXDxp3bq17y9CvosWLeoCzI6EclEn7AHCXigdOnTwEFldu3b1PUQoW/B8oV4QNBCWLrroIt8npHfv3nbggQf6dcBrpl+/fv4zaSgfm8qzeTrtg7iUuB+LEEIIIYQQQgghhBBCCLE7sNUCCMZ6PBDwVggbfCcjhHBi7w5CPrEZOWGbJk2a5CLEk08+6Z4k0VBNVapUcY+GUqVK2bRp0+zCCy/0PS2iG4CTpnLlyltsWg7kh83YyV94PntusOk5IbgQQt566y0XFPCqIHwU7yY0V7FixeJP2UzevHmtZs2aVrBgwfiZf8P7yQt7eWQEaa+//nq75557vA4Iy0WYKvYOQfDhXeQT8HQh7wgl3377rRUpUsS9YEiP1wjeNhxseE4dsZn63LlzPUQW3jZs/I4XSFpeOUIIIYQQQgghhBBCCCFETiZXp06dku62vXz5chswYICVLVs2fmbHcMUVV3gILEI9pSes5HRuueUWO/74432/kuD1gmCDwNOyZUvf3H1n7GMihBBCCCGEEEIIIYQQQvwX2GoPELF9GTVqlG8w/8svv/hnxA/2T2FPDzY5l/ghhBBCCCGEEEIIIYQQQqSNBJBdlEcffdR+/fVXO/TQQ+3II4/08F8PPfSQnXfeeb6PiRBCCCGEEEIIIYQQQggh0maXC4E1efJk+/333z38U+L+HrsT7J3y008/2cyZM93rgw3U2f+jatWq8v4QQgghhBBCCCGEEEIIITJglxNAhBBCCCGEEEIIIYQQQgghthWFwBJ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PkPcFP/B+3G2x6wFStWxc8IIYQQQgghhBBCCCGEECI9JID8B1iwcLHNX7jI1m/YGD8jhBBCCCGEEEIIIYQQQoj0kAAihBBCCCGEEEIIIYQQQogchwQQIYQQQgghhBBCCCGEEELkOCSACCGEEEIIIYQQQgghhBAixyEBRAghhBBCCCGEEEIIIYQQOQ4JIEIIIYQQQgghhBBCCCGEyHFIABFCCCGEEEIIIYQQQgghRI5DAogQQgghhBBCCCGEEEIIIXIcEkCEEEIIIYQQQgghhBBCCJHjkAAihBBCCCGEEEIIIYQQQogchwQQIYQQQgghhBBCCCGEEELkOHJ16tQpFv95C5YvX24DBgywsmXLxs9kTCzlSevXr7ONGzfGz+w65MqVKyV/SYu6E8lle+21p+XJkyf+OTmtLu9jmzZtssEDetkBRYvEzwohhBBCCCGEEEIIIYQQIi2yVQD566+/7ekRz9gvv/xquXPn3iUEB4SPTZs22j///GN58+aNn935kK+//vrLmjU7yRo2qB8/mxwJIEIIIYQQQgghhBBCCCFE1shWAeSPP/6w224fYKed2tz2P6Co2S7gcIHQMHfOXHvl1XHWscPllj9//viVnUsstsmef+ElK1OmjF3Wvl38bHIkgAiRvSDOTpgwwe6//3777rvvrEiRIta3b19r3Lixzxk7mkWLFtmgQYPs448/tvXr11urVq2sS5cuts8++8RTCCGEEEIIIYQQQgghskq2CyD3DBxs3a/sbAcccGD87M5n+rff2uOPP2V9b7nRChYsGD+7c0HQGD78Udtzzz3t0kvbxs8mJyMBpFChQvbnn3/GP23JI488Yu3apS+wZJaxY8da27ZtrUSJEjZjxoz42Z3D33//bRdffLHnKUC+zj77bLv22mutVKlSO8WQnRnWrl3r+bzzzjutVq1a8bOZ45tvvrEzzzzTfvrpp/iZLdnZ4ee++uorO/LII+2MM86wJ554wvbdd9/4lV2LL774wpo2bep95MADN89Vd911l7dLZvpNgwYN7PPPP49/+j8//PCDlS5dOv4pc8ybN8+OP/54W7Jkifdh5oQTTjjBBg4caPny5Yun2jVAOFq9erV71BUuXNjzmhbnnXeefZsy97755ptZ+h7Jbn777Tdr3ry5zZw50/vkueeeG78ihBBCCCGEEEIIIXI62b4JOgaydes3xD/tGmxYv9E2btxkmzbtAi4pcainDRuyp546depk3bt3Tz0w8O29995WoEABFwKyC/KMEMOxKxDycsEFF3i569SpYw8++KB169bN1qxZE0+1a0K+qc+swj2IHBjGL7300i3anWNXYFfqI2lxww03+PjD6wOvi48++shOO+20TItmGPc7duzoHlyU9aKLLvL6Z8xllaefftrFD7xP3n33Xc/P7bffvsuJH4B3ygMPPOAC1/fffx8/m5xVq1a5ULmzRbk5c+bY/PnzfU744IMPvAxCCCGEEEIIIYQQYvcg2wUQseO55ZZbrH///n7cdtttVrVqVTfyHXXUUVa/fvr7i+QEOnTo4GV/5plnrHbt2vbaa6+5J0JOBk+mXr16pbZ7OETmmDZtmntOITogEuK1sddee8WvZgzix80332yVK1f2z507d/b655lZZcGCBS7G1KtXz6pUqWIlS5a0/fbbL3511wIBDjEB7xf2MEqP0aNHu6fNzvT+IL94q+HRyM94pOCpKIQQQgghhBBCCCF2DySA5ADw9gjHjz/+aCNGjHAD+d133526In3dunX28ssvbxH256qrrvLwOxgGf/31VxdLuNajRw+/H2Mu4aRWrFjhzwiwqhtjb7FixTzE0fXXX5+ahtXer7/+uocIIj/sYdCyZUubOnWqXwdCV+2xxx52xx13WIsWLXylO0bSRx99dKu8YgjDw7vIM2VA/MGoTLmmTJniHjEYlCnbscceay+99NIWq8AnT57saTCAs6L/yiuv9LKzyj+A0RejN3nlXaeeeqq9/fbbO211O2Uhv6HdwxF47733PA37SGCop735TN0HCAl0ySWX+HMoF22B90EoE//ynNNPP93vpQ4Jp0ZbUrfw888/uwcSdY+IQBuGa4GlS5farbfemhqW7LDDDrMxY8Z4GCWM6HjwcB7xjj162rRp4yGLyBMePZkFT4x33nnHGjZsaLlz57aiRYt6HycsVQBRkHfR33/55Rc7/PDD/TP9ddmyZfFUGUOfo964N3ym/sNnysLnU045xbp27er9af/993ePE0KgAeUkPeOVOsPrg8+MWcoB9NMXX3zRxRGuESIL4Wvx4sV+HSgHdco+Joz5Y445xstfvnx5r/uHHnrI72W/E/KApwvvJn/XXXddqscObX/iiSd6G5CevH/yySep3jzUJW3y2GOP+ecjjjjC03FMnz7dz9Ge4Rz5ob6j9Q+U/6mnnrJDDz3U0zHm6B+0CdCnKlWq5PVAP6levbrlyZPH567Zs2f/q3+lB3kfP368z0N4rZBP9luJwrzYpEkTb0PS0fcI2xXmCPI7dOhQ7yvUK+VibkDcCWOFvvz888+n7iHD3MjcSdlDfmfNmuVeQpSXNMx5lJv2C3z55Ze+/wvvIE3NmjV9TEVDHFKG888/3/PKgfcRofECvI+5lfuZpwlbmDdvXj/wNhJCCCGEEEIIIYTYnZAAksPAOEo4HQxfhxxySPyseYgfQiaxd8SNN97o+0hgXMY4Tkz/KJ999pkbzlmJft9999moUaNSjaCAoRLjOaveK1So4HsnEFsf2FgagxwG2quvvtquuOIKNyaytwKx+AMYDjGkYqTFGIuA0rNnTzcqbgthdTcGZ/JJOV599VU755xzXKjB+Hn55ZeneoggbGAgRLTBqEgdIWwQvifA6nHEAQyc7du393xS/gsvvNDLuzNAKEK8wqgajpUrV8av/h8MnpQHLxnKT7sDbUGZuEbIMIz0n376qRtfgzEbL4nWrVu74MG9lJe+QLtjWCcPw4YN831mypUr52lpv6iBmjxh9O3Xr597JvXu3dv7G/3ijTfeiKfaDOXBcIwggPEbQzz7ECX2z7TAgE/+Eb+uueYaF0IwXNO/gnGd9sPojCGf5yNq8Zl253N2Qj1QH9QT9YtIhLcWnhFAW/DuIAQ0atTIPxOei3EB9MvLLrvMxRnECvaMYbN02iDa3ryLPhsM9byHvh8NyUVeMKjjIYWIydgdMmSI1w0bwSOOIQYyPvr06WNff/21j2VEVTjppJPspptucuEDEL7ILwdiEyAihHP8nAxEDeqDdqU/IATQP3h2NHQdP9O/GJcIC4hxCDyIuZmFOqIOyTtCLPMD3iuhjzIP0D+YF6hfxgn1hCj34YcfehrGCGOeexCwmjVr5nMK9zF/cJ46pW9Rl8yviEz33nuvi1qIQpSVMYQIRftQPwiGPI+9gJgPqWeegSCDwEIaoI8+/PDD/jNjk7kUgYw+y8E4oi8R6isR+gplpmwIMtHvBCGEEEIIIYQQQojdAjZBT3ZccMEFsYULF8aywvLly2O9+9wYW7R4cfzMlmzatCm2bt26+LE+fmz+vHHjxtj69Rv85yjc888///h12LBhc5rEI1xPxldffRPr2u3q2B9/rIif2flQjvvvfzD26KOPx8+kzcWX9Y5ddGmv2C+/Lo+f+TfU0zPPPBPbc889YyeeeGLs119/jV/ZzNlnn43FL/bBBx/EVq5c6W3VsGHDWKlSpWLz5s2L/fLLL7FjjjnG03zxxRdep1999ZV/btq0aWzt2rWxl156KVawYMFYhQoV/P7169fHXn31VU/DO2Hu3LmxN998MzZx4sTYihUrYj/++GOsUaNGnobnQcuWLf3zsGHD/LkcDRo0iO2zzz6xxx57zNNkxF9//RU788wzU5/z4Ycfxh544IHY3nvvHStfvnxs6dKlsVWrVsXee++92Ouvv57S9n94uXv06OH3jBgxwuvsqaeeiuXPnz9Wq1at2OKUfku5eR5pWrRo4e+6++67Y7lz54516dLF65Vy3XLLLbG99tor1r17d0+TFf7+++/YSSedFJs6dWr8TOahDkuXLu35KVCggLdHOF577bV4qlhs/PjxXoaqVavGfv/999RxQpsB+ef67bff7tcpU9euXb0N7r33Xk/Ttm1bT/Piiy/6derwjDPOiBUuXDj22Wefxf7888/YUUcdFcuVK1ds2rRp/vxPPvnE83bWWWd5/c+YMSNWpkwZr2PmE9K8//77fk/z5s1jq1evjp1//vn+Hs7T1/LkyeM/161bN1aoUCHvn5nhkksu8efSpswZP//8c6xKlSqe37ffftvTUH6O/fffP3bggQfGJk2a5J8Zj1mFOjnhhBM875MnT46f3Uy/fv18LJ522mleRspNXZP28ssv9zS8k3dfdNFFnu/rr78+NX/0TaAeuTZu3DgvE+OpWLFifoR3Llu2LHbIIYd4fxw4cKCPJ57BO3nO0KFD/b1jx46N3Xrrrf4zY5T+zM9ffvllbNGiRV5H1Dvl4rj44ov9OueA/NLm7dq18/OM8cT8QjiXN2/eWLly5f7VfswV9JGPPvrI88h1+nLlypVj33//fWzJkiWxihUr+jt++uknT8N7+VynTh3/ObM8//zzft+gQYN8fNMPmzVr5vmDMWPGeP1eddVVXmbGJvNo//79fR4Exj/PYF5g3lmzZk1s8ODBsXvuucfbg/zRl0nDuAjzK2OjbNmy/l7a6Oijj/Zy81zaiDn3tttuiz3xxBP+/TVlypRY8eLFvezUCWkYP6QZPXq056Vv374+Ptq3b+/9iqNVq1b+bq4BbUH+OdekSRPPL+Uln+l9TwohhBBCCCGEEELkRHaoB8i3331nXbpeaR06drOOnbpap85dU/7tZp27XGkvvPiS3X33QOt/x51brGyePv1bu7J7Dxs37nVfJTtq1Gi/h/vD0blrd5s8aUr8jt0TViLjzUGYE0I4hRXZAVY9A6Fe8I4gnBHhbfDUYDV4FJ7B6u0aNWpY8eLF3Vsgpa/Er25e5U2IFsJYsWIfNsRDVxGiZ+HChb46/IADDrCDDjrIvU8g+gzgOmF4OAhxw/XENJmBVdusEGeFM3sosKKa8lMOVl+z6hoPBco9cOBAvye8B2+Z9evXe1nxeKFsiXWHZwHp2fyZPBcuXNhX2K9bt849QXYG1BllZjV6OAhzlchxxx3nngeUi4M2A1bTA6vSCYtEmaintWvXevtBWAGP9wzXafNXXnnFvXVYVU6bz5s3z8MVVatWzZ+PZ0UUwvvgdYR3Ayv9SYMXAz+zIXW0vbmWO/fmKYmfc+XaHE4qs32CvNH/WGFPeCr6LqGjWH3P+ADKH+qA59Pv+My/2wO8SvDCoDy0GWyKe1OFd4cyh88coex4L1SsWNFDXFEmwicdeeSRPiYJFRWF/o53Bu/hGdE6hGg5oz+TH/oAz8QLgzqkvdlTJ1yHkL/wzGT5hWTnorDR+8EHH+zeCOQRTxTyTb+jX0UJYzJ459AXMtsf6J+Ej6I+GBshtNZbb72V2scZH4T6wrsLTxu8NngXoeGoZyDcHd5EeGvgeYOXDfMMHiC0B99LhNoDQvCF+RVPEkJgMaYYO3hucB9eG9Qz72Tc4plCH8BDilB81Ddp8B5h3uYc3lpAOC/q4+ijj/Z+xUF/p4zMU4mQd8Yk7cF9oa8JIYQQQgghhBBC7C7sUGvIvgUKWPVq1azmwdXdGDV3zlyrWKG81ahezYoULmxff/2NTZ06bYv9GVasXGUTJ37pRlQMX/PnL7SZM2e50axWrZpWs+bBfn+hwlnffDinQH0NHz7cjW0Y5Y4//vj4lf+DsR4DKeGqCGsVPTAUpwXGvbQMmckgvA17iARjKmIEhr3tCaG83n//fTcOEpoGQyPGWYychK7B2E9IG8pKKJwoGEnpV8E4nQzqjjrAEJlYd4Sn2RlgYMUQ+9xzz6UedevWjV/NGIyy1BEhdxLLRP0B+xpQLwhriWkwYAN9jz6SWaN0gPRZ6VdbS1bz9V8glCk76w8xCuGUTcL5lzbGyL6jCCJLdpYJcQ4RgjFOCChEhLlz5/o15glA+EHoIewaIh1hvwgBxn4hYd8i5i/Eiscff9z3IyHkFKHB2A+H7zHaI8yv99xzz7/GCu9AfCDU3Lhx4zzEGXlCcOQ9iDSUH+GF+8eOHeuh3Ai9R2gwRAzEvbTYHv1BCCGEEEIIIYQQIqewQwUQVn137drZunXrbDVqVLfSB5Wx9pe183OHH17HjUBuzIkYcnKn/My5XLk3n8ud8u8BBxS1y9q3sy6dO1rXLp38qFKlsl/fHcELAWM4q4zZ+wBDGAY5DozTgHEPTw9WQmO4Y7UzBkG8CLgvChvuYvxmDwhi2uP1kNmVw8SoxyiOEZ09QDAUBi+R7UWdOnXcswWDLZ4eYWU7ngp4ILCCnr0DWFWNp0cU0rOyHmMnxkzqLLoPAbD5MmDEJDY/BlJWiFeuXPlfgsp/BVa90zdYHc4KdPoDe3jgycHG1UDZ6Ad4A7Rt29bTsE8E9c3Kd1aVk549N9hDgrR4W0Sh7fECYnU63jakYcNm9jtg9X12Gm3POussb0OM+Ag8eDexqTQb9dMHshP6OEcwPmPQpu+Ez9kFe0lgyGeMU3fUNWViTOKpkV3wXMY9G6hjoGeOCPuQJBLajLFOmckX5Q+EuYe64Aifg8hBv6K/sGcF9yJKsBcH70uci7YFPM94PiIefZ0+gUjBXBb2NcKrC7GBtqTM7EtEP6JswQMKAZA9S5gr2FflpZde8jHAnjl4FjEOGDPMr2z0zzzDWGEOZO7AA4s9RjiPIMwm6wgbYQ+cZ5991vPC+xBqeT7zDGI1++swh4XNy9mknrxOmjTJ24t9X9i3hXIee+yxnkYIIYQQQgghhBBC/J8dKoBgOMM4zb8bN2ywTRs3We5cuVPPBVtobNMmN1i58T6pfTSWakzbtGnzSvJglNvdIFwYRjmMYRgQ2TQaD4xwsOIY4yQGOYzRGPL4mY2pMaYl2wQdrwaeyebDwUCOkS8zENaGtmAVMwII4alC+C0MdzsSjKmEs8KATOgahAs8ZSDkBQMl4YXYRJzr1At1EoXNvxGKXnjhBRcAqFfCQrHx8MSJE+Op/ltg7EUwYpPpUCZWo2OARUAANipHOGCjajyLrrrqKg/ZQ12yKfc+++zj99A36Cv0GbwHwtgENno+4YQT3PhMfZEGMYV24TnZGZKHvoYww0p7no2ggxcQYYkIE5SdsHqf8GGzZ8/2z4MHD/Y6jIbvyw5oA0RLykLdMRbxrkI8QoDLLvCoQxxgrNKGGOtffPFFv4Z4EaCtEQIQAyk/44U5JXhUkDbMPYwxvBj69+/vfSh4VPBswkQhEIR5BgM+Yk92iTrkA48w8sC7Ed842DycsFqIYwgwhGObMGGCe0JRFvo43hb0bbw9AA+QN99804URBGbC+1FPtAtCFHVCmfD0YO4M8wjzK2VHUCVUFf8+8cQTPg569erlz1m6dKmHaWPORDyhvyJ8MEZIw4bqCCsIU0BdsZE9ogl5pn9Q9+QVIUcIIYQQQgghhBBCbMkOFUAyIk+e3Pbzz8ts8OAHrF+//nbbbXfYs8+MciEEoSSwdOkyGzhosKe5td/t9uZb78Sv7H5gyGMFMLAynHBQrGoOBwZ6DNIY+p988kk3BmPgw4CG4R+DHsa5KBjbCGVFPH5Wg2P4y6yhmpXLeFtg8H744YfdOBg8KFhVvSPB44i8YBwkxM3333/v5YVgjCX81+jRo72Mb7/9tu+5kBhCDMPkU0895QZLykC5KN+QIUOy3bC+o0AooE4wrNNvWGlOWxGyJxh+CalFn8FbhLphFTrGY4y6GH4RLjH8UqcIIvQrRIioGEnfYtU79+CdQbgfDMf8myxU27bAPhKUCS8fDM14MCHC8S5ChmUniGGIaYTmA/oQ4w0hMjvBswmvBEQHykGYO4QHBBc8W7IL3sP+F4iGvA+vAwzsQFioAG2OeMY1vA8eeugh994IgiJia5h7+BlxlTZhzIR9WE4//XS/D0GWMv3+++++3wXlQoTJDsg/Agd9EbEogGhEGZnbCI/VoEEDD4HF3hyEuGJeRBQZOXKk1wkwNzAu8ORgfmUPEcQN0iMQ8g7EG8YKfRAPDp7DHiKISYjICD7MRQhDCLLUD149ffr08fBc1CvPYp5BcCVsH2moP8S2EGqP/BOOC+ERkfnll192IYl/6SNCCCGEEEIIIYQQYktyderUKWnMFlbu4k2AETmzYFS6+557rXPnDlaqZMn42X+DQb5nz162dNkvdv+Qe23//ffzezt16mrffjfDV9IihsDatf+4oa1TpyvssvaX2h0D7rIxY15INcBifDr11FOsW9dOnj4ZX3891Z548mm7te9NVngX2SsEUeehhx52g9+ll7aNn01Oq8v7eJ0NHtDLDii6ZYgYQsy4p0waIFwE8YK0PCeE6YleI9QVK5NZDU2IorDHQ6hjCO/iM+fTOxfew/P5N/zMQXo+R58dzkXzlBHJnpMI10NeSMPB5+h7CMHDCnREAYy2GOsHDRrkBkv2EAlwHwfwHO5P673pEbwhWOmNx0xWoByUGxAs0iKky6g+MyoTzwl1COF6NE30GbQF7+V66A8QnsG/ie+JtmNIk/hz9H3pEX0PpFX+ELIpK8+OEvKcSGgT8sARrYdwLjFP4Vlp5TVaJp7HkZguWoeJ5Qnv5Vp4VuLP3JPsPXxOli/Oc0DIT3hvqNtEonlLfFf0fgjlifZxnksanpMZ0qqTxPqO5gWS5ScxTbg3SmbShOscPD+8KwppOCBZXiCaJq33cCS7JoQQQgghhBBCCLE7sUtZRjBwlStfzoY+OMSeevKxlONx69O7lxvBCIsFmIEQZR5MSfPMiCc9Xds2u2/oDwxj1E9aR9T4RVqMgcmuRYk+M2p4C+ejBsi0zoX38I7ozxA+R5+dmCYzJHtOItG88C/Pj76HsDSE8MHLgVXt7O3BanW8CNj0PEq4NzwrvfduL3hnyEN6hHQZ1WdGZeJzNA0/J6aJXg/v5VlROB9th+gzwvlomsSfM0v0Po60yh+uZ+XZUaLviB6BUCekC4RziXkKz0orr9Ey8W+ydOF6svKE93ItrZ8h2Xv4Odn7wrWQNvrecD7xiKZJfFf0GoRrUULazBKekdazQ7mieQnvSLwnMU2yOslMGs6FNPybVprwjGR5gWia9J6R7JoQQgghhBBCCCHE7sQuZx3ZI08eK1bsQN87oHTpUlaocGE/H11rjWHngKJFPV2JEsWzNRSM2L0g1v/AgQM97BebEhPrnxA9hADLiveTEEIIIYQQQgghhBBCiF2LnSaAhDAhUcK56JVYbLPnRzhJEkIILViwwGPKs6/D3Lnf+0p+sfUQUuzTTz/1sClZDcv0X4YV1oT7GjVqlO/fgBcS8f85l2zldXaA6ILQsjvVsxBCCCGEEEIIIYQQQuxodpoAQmiOPHsQ3mPzZ8QPPDv22nOvRAXE9tor5VzuzQlzpfzLhsvXXNvbLruso11+RWfr1PlKmzRp80bgYuvB4L+9jP7/BXZk+XfnehZCCCGEEEIIIYQQQogdwU4RQBA/Wra80K64/FIrUKCAn+Pfbt26WJcuHbcIaVWtWlW7+aYb7KQTmvpq/TNOP91uu62vXXtND+vR4yrrcfVV1v3KLp5OCCGEEEIIIYQQQgghhBACdpoHSJ06ta1B/fqbvTtS4N9jjjnaGjZsYHvvvfkcEJqpefNmVqlSJV81X6vWwXZK85P9HMcpp3CcbMWLF4/fIYQQQgghhBBCCCGEEEKI3Z1dbhN0IYQQQgghhBBCCCGEEEKIbUUCiBBCCCGEEEIIIYQQQgghchx56tate0v85y34+++/rWnTpla4cOH4mYxZu3atTZjwhdWrd4QVjOzjsbNZunSZffPNVGvSpJHts88+8bM7FzZ9nzx5iu25554eDiw9Xh73nqdv1rSB5c+XN352M8uXL7dnn33Wvvzyy5TnTf7XsXHjRitZsmS2bro9Z84ce/311+3zzz+33377zUqUKJEaygxWrFhh7733nn344Yc2c+ZM39+FfhTNA33l448/tnfffdemT5/u9UC4s6zkc926dSnt+o29/fbbNmXKFH9vqVKlfK+YKD/88IPnd8KECbZmzRrPLxvuR/nuu+88DfW4atWqf6WhHr/99lt77bXX/F2rV6+20qVL+342mSU846233rJJkybZ77//7m1D2eGPP/6wp556Kmk7UoYqVar4+yjDZ599ZuPHj7epU6fapk2brFixYlvkhbp4//337YMPPrAZM2ZY/vz5rUiRIpmuX9r1hRde8Hrg3pdfftmfX7RoUZs2bZq3a5kyZbJUfpE2jAHatHz58v/qmzuKUaNGeR5Cn6O/7LfffvGrOw7GyUcffZQyby/1PpYRy5Yts5deesnnj+j+UWLroQ0++eQT+/nnnzPVBkIIIYQQQgghhBC7KhJAdhLZJYBgqB43bpwbC3/99VcbNmyYLVy40J/LZwzWwXCeHXzxxRd24YUXumFs/fr1NnToUPvrr7/sqKOOcuFhyZIldsEFF7iYwGfyhvG8YcOGnpfA8OHD7aabbrK9997bjfhDhgyxGjVqWIUKFeIp0gej/4gRI6xjx44uhFD+++67z0UF3hVEEAQS8oPBHrFo4MCBXjdHHHFEahoMfRdffLGLGn/++ac98MADboQ+/PDDU+sNwzBpfvnlFz/IL+kbN27s1zMDgkSrVq1cYCEvtBViEuOM961cudJefPFFb7dw8C4EHur1jDPO8DHWuXNnfz/lmDt3rpebNg775FAH559/vr366qv+XIzZTz/9tDVo0MCNxJmBejj33HPtpJNOcqGnSZMmbgw/8sgj3VDOM48//vh/iU1iS+iXjIXq1aunOwYff/xxH0tnnXWWFSxYMH52x8I4Ze5AnHvwwQd9TB988MHxqzsOxvPtt99uP/74o51wwgkZinZff/21XXbZZXbYYYd5PYtth7l9wIABNm/ePDvxxBOzJEwLIYQQQgghhBBC7Erk6tSpUyz+8xZgoMUAUrZs2fiZjGEF+z0DB1vHDpe5sRuj/c4Gw82MmbPs6aefsRuuv869EXYFNm2K2RNPPGF7772PtW/fLn42Oa0u7+MG/8EDetkBRYvEz26GOuZaAGM6x3XXXeefKX+i4RXDPYZ02igrhq0NGza40RtRbOTIkS4m4QXSsmVLFzpq1aplvXv3tmeeecbP491APzr77LNdlMCoyfsQ1zDWY2Q99dRT3diGkIH3BfcVKlQo/sa0oQwY5i6//HIXFXju2LFjrUePHu6lUbNmTfvnn3/soosuciP0m2++6Z4MCAF33323vfHGG1auXDk3tiKG1K5d2wUJPFkQDrp06eLCSBBkmjXbvBH/nXfe6aLCHXfcYXfddZd99dVXVq1aNU+TETwDweSqq67yZyBstGnTxkUP6gdYeR2FMiB8IHrwLyIKZaKMderU8TT9+vWz2bNn26OPPuplHDx4sN12221el+Qfj5F27dp5/sl3Ztuc/vHQQw95nosXL+5G5nvvvde6detmVatW9XIEAYR+iIBDW2ZWZNkdwMsJIQkPnrx5txQvo9DuiF3Uc1bGZHbCPEI74qGEyEl/Ou+88+JXdxzMTR06dPB+xBjLqD7I86JFi9z7Sx5J2QPzDnMgYtw999yz0/qkEEIIIYQQQgghxLaSrQLIihUrrU+fG61Q4YJuiI1FDPM7Cwxiv6eUZe6c761uvSNsjzw7J7xMIhiUvpk61U5u1szatGkVP5uc9ASQRI477jgXQPr06RM/syUY/K+88ko3jiMYIAJkFkIpNW/e3IUCjPmAB8qZZ57pBwazG2+80dv+lls2OxaRb/KCBwXGYMo9ZswYu/XWW+2dd95xkQQwurZu3drFB1aeZwReJ3g+tG3b1o3G8NNPP9mhhx7qz6cOFi9e7Pnl/XhEAN4RCCfk77TTTnOPFkQYQugce+yxngZjNfdh4G/fvr2fQwy49tpr/QBCS7Fan5BVCBOZAQGoRYsW7q0BeHWwwh7B4pJLLvFziSDUICoheBCKBs8LRBCEniA+UGc333yzhx3DS4PyI/ogVADCFc9ArCHkWGaNxMccc4wbogmvhYiFNwiiHXV+zjnnuBATDKN4taTMJd5HyGto14xADHvuuef8XdQLq/l5BqIaIDgdffTRXm7OkRfqnvY/5ZRTPM2gQYM8DWGTENIQ0MgDBnGELUIk0b/oAxl5gCHgvPLKKx6KCg8b6p8+jAiE90vU44UQb3hLIMZVrlzZ+8z+++/v1/A4ev75530FPf8y5nge0PdCG+AFFaCPIeYReioKfRYvku+//97FR7wiEBuBvFEfeFIhGCBEYrymPujPCG0BxvzEiRN9bj/ooIM8v8naCbGQukomgPBs8kIoN9qesUrdhLIBXiR4CSFOkjfCyyH+ML7DWGXeYD7AQ4s6Y94KZYoKINQHbUB7M24pV2iDxx57zMdqgHGI11aA+8gndU/9AGMB7zPqGJEHaHPqhvbk2XhKcUTbGnGP/NLe+fLls3r16ln9+vVTn5tZ6N+MQeZhnkHb0nfIdxhLjFPmRsrM/EA/D8I9fYmxTf2EOif/zIUInMzDmYEwfvQn5rAQvhDBl/pkjoJEAWTWrFkeFu/000/3tgr5FUIIIYQQQgghhNiVydblsqzEzZcvrxvFjm3YwA1wO/to0KC+nXnm6darV09r3IjPx+wSR/36R1vZcmVT6mzHikTBaIXRNqvx/THIYWyL3ocXBwY7QmJhDEQAwTgfwNCHARrjXACjH0a3YDzESIwggnEVQ2NmwAiJUT8YVAHjHMbvELMeYydHMEoDRkMMq+xjQX8l1BOr70OoN37GmEieMDQG6EsIKuQRMOpSNgSXzHL99denih+AgRYDdXphe/r27euG1mCoxlsFESZqnEUAOeSQQ1KN+xitg/gBeIAgIFCGrBgtqTe8EjB8IiTQZygz9UIdRp9Ffqgb6jPRgJ8eGPAxqCNEAeJNyDvhvfA4QVzBaI2oAJzDkwVoR0QZ+g1CCCIY0A8RMgBhBOM178oI+gvC4NVXX+1iCmHIMOIj+mBMD2B8R7Ti/Yg49F+ENuoaGCcY8jl4L/+SjiNKOI/xGWGRvVuiMOZ4Ll4+1C0CBwZxhAygD2O479mzp4doYxx++umnnl/OBxgbhILjGu8jFBwGboSIrIBgg9hGveB1gUBIOLYoGNExmiN44HFFvyGcFXkF2rNr167WvXt3F2PIG4Z7+kEUQuNh6OddCKiUiXMB+htlYazS9ogpUWgDRHzaKED/oP/QzgHEBjykFixY4H0O0eX++++PX93cRozDXr16eX2xlxBiHG2eFWgPvIEI3Ye3JPMXIhHzZ4C+itjIOd7FnMF8RFmAMlMmxIsA3l94tWWmfwcQYvA8C88F6hjhKsxxUWg/RDHqCmFR4ocQQgghhBBCCCH+M+ABkuy44IILYgsXLoxlheXLl8f6XH9TbNmyX+JnRFps3LgxNmzY8Nijjz4eP5M2F1/WO3bRpb1iv/y6PH4mbZo0aRK7/fbb45+Ss2nTJj+yyqRJk2IlS5aMff7557F58+bFWrZsGTviiCNi1apVix1//PHxVFvCPQcffHBswoQJ8TOx2NChQ2O1a9eOLV68OPbZZ5/FGjZsGLvoooti+fPnT6mPR+OpMgd99KqrroqdeuqpsXz58sWGDBkSvxKL/frrr7F69erFbrnlFq9v4J1169aN9ezZ0+vg3XffjRUuXDj29ddfx2bOnBk7++yzYw0aNIiVLl061qJFC78HZsyYEatQoUKsefPmsdatW8eKFi0ae/bZZ+NXMw/vv/baa2Pnn39+rGDBgrG+ffvGr/ybt956K7b//vvHpkyZEj/zf7788svYlVde6WUpVaqUf45CeV955RVPU7169Vj9+vVjP//8c/xq5iCft956a+y8886LdevWzevlq6++itWpUyc2ceLEeKr/s7X9qlevXrHu3bvH1qxZEzvzzDNj++67r5eZtqEd/vjjD+8jgwYNii1dujRWpUqVWK1atWI//fRT7Pnnn/drf/31V6xs2bKxl156yfsmdduqVavY6tWrY3fccUesX79+sQ0bNsTfmDY8h35dsWLF2IIFC7w81CXvGDhwoD9jxYoVPj/2798/tczU/3777RebNWtW/Emb6+ODDz7w85QtpI0Szg0ePNjbaf78+fErmxk7dqyPL/of6XjOGWec4e3OfEt+brjhBi87/Tc876STTopdffXVsbVr13qZunTp4u0ZrvOe4sWLxz755JP4m/7PG2+84W3w3HPPxc9s5scff4w1btw49vbbb/sz1q9fH7v++utje+65p78j8OGHH3qZ27Ztm7Tc9MsyZcp4HwrX6F/0s5UrV8b+/vvv2CWXXOJtQD5DmmOPPTY2YMAAfy+E88xHlCVx7uDdVatWjd18883ehqQdNWqUn6PugD504IEHxh577DGvS9Lcc889Pu7C99+iRYu8PJ9++mnqOxm3p5xySsp33TJPkxHkhTmqRo0a3id5BvVZvnz52MMPP+yfeU+5cuW8rWg3zn300Uc+11CnwL3cM3z48NS80C8rV67s1zLLI4884vPbn3/+GT8T83HC/EYb8P727dt7H2LeYF5k3P/www/x1EIIIYQQQgghhBD/DbI9YHrKM7dYVSqS4/W0Yf1OWUnLO7flvePHj/dwR4RHY8UwYbQoTyKEMmLfCPa5iIamAVaBs4r/mmuu8VXe0f0ksgKhYQgTg5cEe3GwQpzV1YBXB2Gb2MeCVd94F/AeVvInhv7Ci4J9NthImdA/hFqKwupyNgMnVBNlIQQMoahYHZ4V8FzB44NwSuxTQl6iniYBnstKcULxhL0+ouCdQbkJC4RHDqvco6vaaV+8RkhDyCTG5PTp0+NXMwdhklj5zd4slPvAAw/0EEB48CTbS2dr+xX1wXPxBqAPkF/eSZloU9qR9mXlPX2KfFEu8sY5Ns8nxBIeLpQRbw/akTBT9DPqGA+krPQvQnzRR0KZ8Nxh1f3GjRvdy4h+X7duXfcKuOKKK9yjAu8YPIMC0foIP4fPgbTOB/CgoI0rVqzoaeg//fv397LPnz8/nsrs5JNP9jKGZ9G38HYgT9QNHg2ELrrhhhs8v4Thoo/hPZBs7CYDzyrCY+EVhPcIcwDeMZs2bdrCIyFA+DLym1g+vF0IP4fXUriGpwMeIdGQUoRnirYBfWHOnDmp++SE8xzJ4N2UF68F+hZ1gRcGnjthnyG8ffDC4mBeIy31xXjBWwbCmGVeoLz0KTyE8Dxi7GUG7mGc483D2CHPhDzDsyqAFxT5ZI6iHkjD2Kee8DgC7qWeyCceQRx4jeA1lWxMbit4FOGlglcIYQIZe0IIIYQQQgghhBD/JbRjrMgyhL1i/weMi0EowAgdhf0tCCtDqCTC5IQ48wH2CcD4+vDDD3toFQx+hKeKhrTKDAgBl156qQspTz75pL388supIWUwaoYwMwggGFkxEhOiLVHgePzxx92ISHgpngkYXAHjJUZJQghh8Mb4S/gbDIIhzFJmwZiPIMS+BBg12Q8AY2YihNvCIBoNJxaFzc0RlwhHRJ6HDh3qoYYCGE8Jl0UaDOYY69lQGmN1ZqEeCH9FWCbqDQEEgzFtFTVUbysY9wk9RMgf6oe9KYLYwV4ugCEYcQGBA6MxAhQhixBOEEeAMnKOvVAQUagD2g6hgHdsK1GxCwGBPSQQVzBkU1dpGeK3BcQ8nh8dP/RLDPQY9NMDo3UQNx544AEPrYQ4hNGecbk1G4YT1ooxQF3QH9jvJ61ycy0ZhK2ivqKCFM9if4+M+lVU5MsMiCj0X+YbwokhrLF/USg7gikh+hjThI7joHzkkdBbQJ8kPBnlRBirWrWqp1+zZs0We6ykB+1FewThJRnkD3Enuu8Wogb7cARRFwgXhhBE/hgz9Hn2MdoeMMexnw4CF0KQEEIIIYQQQgghxH8NCSAi0yBQYLS87bbb3BDKSmkM6hglS5QoEU+1ec8JBAKMrHhdYECMgiGNld0IKaxU55kYHPk3PQNhlLBCm3cB92IUZy+IsA8EkEfywn4FGNkRBFg1zd4dGDTDSmtWq7OJMp8xQnIEMSastOceDJ4YT/HgwCgd3V8gIzA+B0Mmz8CQjREbkSERVqNjaI2uEAeEEfZ/CIZt2oTV6QgDwUDPz9F9BTBE4w3CyvvMrvYHRAcEBgy3/ExbsQJ+3333daNsdoE4QTkwtiK0IHpgsMbrJngO8X7EDMQNPD0QOygjIgkr5AFhizbGyM0+GXgssDoej4Vkm31vLRic8QBhHwv2cUFgQqhK7OfZAW2HAZ/+HqAvB6+FzICRnPwi4NEH2EMC8RLRISvg8cSBWIh4xzyAV0lm8xFg3DAGo2Icxn88JIJ3R3bBvjjHH3+89xvmC+YpNrgP8Jn+Rz9i7uBASGRc4mkB5I257JFHHvH+hScI4i37gOCxkRno3+SFZ6UF9cK8gNdFgDHNPVExCfEIjyTmCMrEWMhqWzJf0qcymg+oK0RP3onnEPUjhBBCCCGEEEII8V9CAshuBkZHDGeExMmqsbFy5cpuMGSz3LD6HHGAo3Hjxv4ZIYMwL5wbPHhwUqMwK/wx7LFZMgY4DHGjR492w3p0k/D0wICKJwUhbYIRD2NgdBP0RDAs4jGBt0oQbAiVhHETb4uwuhxRg9XVDRs29M8YAak3zgejLQZVyor4kFkI9YWRPzwDcSEIGFEQdVixj2dM4qprPCMQaqi7AHmPboKOgZpV4hi+gbrGcJvVTdDJG+8n3BQQ/gZjN8bYxHA71B3eMIhaWRFZgLagHTDSUw5CjWEMxrjMecBIjSBFORC6aBM2dkfgQigC2hWxABGLPHMQRoznJRqI6ft4H9F/oob4zEB/5f6oqIIokp5xOFmIqMyApxV9LbQ3bYknDxtRRw356UFeaR/uCSAwBQ+HzJIoUjIHsAF5Vr0y8PRgM3eEqQAeTAiV6QkEWwP5RaRhg3XClDH3REVWRAxESebEMB/ShwibF8YPXj6MRdoQbxy8LRBHyH+iAEIdMQY+//zzLcYB70T0RTwhDdBfqL9AvXr1fL6kLoLghdcTm/8jOAcYk5Tj2Wef9bHOz4yDZJBm5MiRqeJoAKER4TVseE6eEGgT4dmUF9EMMRGPuiA6CyGEEEIIIYQQQvwX2CkCCIYmDDxRw+NmQ/iGfxnTSBMMjhAM5skO0oT0UeNTuAdjD0a7xPfyzsR7wnOiaSGkTfaMrBoCdwbUwe233+5hk6JeApkBw9tNN93kxktWA2OIxYDI/gPBUwHjH0Y5Qky98MILniYcX3/9tadBcCA8FnsIkBeMic8884yvKOdaZkAswSiICEI8fla0YyzGUwADaxQEG0JksZ8G3hEYWoMBn+ewFwmGQvLBz+SL54YQWBgvr7vuOuvbt6+/izoghBUGdzwNMgt5wIBI+ByedfHFF7sRG0EjCsZYDJJ4NCSGKWrUqJHnC8HpxhtvdM8D8kMYsOCVQf4RAWgX6hRPBQzApE98XnoggGCQ5V0IJ4hTCBP0g0SDK0Zj3tWzZ083GGcVysW4IvwP70LUQHCJCi3UB+IWbUabMO7wEAnCD+IMocEIiUU5yS/CAaHAKEsUjMq0N6GseG9WIA/0M8Q0+h3tyjhInCsAozflaNGihY+Bjh07uvdAIIwNQqFhcEeUueeee1zcAQzQlANBi3dhiKevYpBmVX5mIOQVxnW8nAjvxEG/DXNqAA8H8oLXFvMkK//5zDiGsA8M5WXcEloO0Yq6js6dGXHcccd5O9GvGAeEnUKcYHxmZR8LDPvk7+mnn3ajPN44fKZ+oiCYIazQL0NfDlC3jGX6Am3Tr18/r3NEiCAOIPzSfwh/RZsTDo/0CJeIa1GmTJniY4B00f7AeKG+mH9oS+YZhBn6YYC+MmTIEBdJCBvIeKVfUT/UWYD8I2biDcZeMPTFZMIm1ygbdUxIwiiUiX7RqlUrzwtzBR5XyeDZjKnhw4d733j77beT9nUhhBBCCCGEEEKIXZE8devWvSX+8xZggCUUTVbCurDKdMKEL6xe3SOsYMF942f/zdtvv2vDH3kM5cCNPhjQli//w+4dPMRmfDfDatWq6QYnjGpvv/2OPTz8Mfv556VWrVpVW7x4iad76813bPx779v48e+lHB/4z8Aq/2dGjrJqVau6MQ3D14cffmSPPPqYjRz5nH3w4Se2+s/VVq7sQW4k/uOPFTbk/gdTnvG+56VIkSL+nC8nTbYHHhxm++5bwMqU2WzkYsXuww8/ai+PHeer4DmPceiPP5bbffc9aF99/Y0dkpJ3jMQZQdkmT57i5axde/Mq97R4edx7nr5Z0waWP1/ylb4BDF0Y/MKq+ESoa8qN4R3jWlYM4oDBkJAyGO4wsLGZMQZBjNLAymfqkHphhTmrpMNBvkJ8e4zZGOyJwY/hGmMfK40zmx/SYfxGhCAePuGRCPGDMS/RawKjIyFuEEgQPxLDIWHIxLhLXug/PAdjaNTIz7vCpuX0A9JgLM3sJshAXgmjxUpyjN0IH3jJJIaTwkuE92GkTqwP+h17GCAwsYIbIzYGVwzjIRQRhnGMq9yLsZ1xQL1Q58kMpelBOKAmTZq4Bwb9hjBFfA6hqQK8m2dTRvbGyOp7aDNW61Nm3sMYYjxi3A11wFhBfEDQCOGEMJrzTuCdiJCUk/xSV6zQp4/yrCi0G2UjrwhKIb+MMzZ5x0BPewPX6Mu8G6GP/DE3IgbQt+jvGLzpQ7wnahRn/iRcGoICXiJcJ39hvGBUZmzQ11iVT554Pz9TBsqJJxJ1gPcLXhyIHwhGIc+IT+QFb5lwjmcgJiJ8kF/qiedh5ObdiCmMY8QZDu7DC4s8Ugd4z/BO8kY9kmfyyBil/9OHGc8IqaSlDcJY4HsAQQIhgTZNhLZmjxbyTH6oL8YlRnjywftpN+qKdwQYM5SfPsFzX331VZ+HqFvakD5DfuknwXsLgqhCHhGiovA+yobnEWIZ7yBvjMvgNUS5TzrpJK83xj/vDnNJdI4A+gJtiIBKfYf2APoUYze8hzGLJxt5ZzyRlp/pL7Q1ZWEPEwTMRGGIuka4YyykJcIiEtIWiBeMWeolwPMIncUczh4oiDKIqPQV6oMy0gbM14wD+gL1x3Xyzr1hvhFCCCGEEEIIIYTYlcnVqVOnpEt3MX5gaItuyJoRhBK5+557rXOnDlaqVNox9xEchg9/1A0rQ+4bZAceeIAtWrTYLmnb3koWL24PPnifG4VXrV5tPa7uZZMmT7Jy5cra0AeH+P2PP/G0bdyw3r76Zqot+mmRNWnc2PLlz2tNjz/O5s1bYKOee84eevD+lLwfZKNHj7FhDz9iBx1UxurXP8bmzJlrn332uV3aro1ddlk7NzJdcUVnW/jDj9au3SWedwxpL738it1xx13Ws0d3O//8zUazGTNmWpcuV7rB8dTTTrHe1/WyvHn38ZW4bdtdboULF7KHHx5qRTIhGmG4fmjYw5Yvb76U97aJn01Oq8v7+IrbwQN62QFFNws0QuQECMXEKnQhdjeY0xFwECzDfkP/FRDm8FoSQgghhBBCCCGE2NXZKQLIAw8Mda+OffbZ27p372YXXXi+LV7ys7Vtd5mVLF7M7r9/86r4efPmW8dOXe3QQ2u5+HBdL8IY1U8NvzF06DB786237YnHH7WiRff3Vap4lrz40sv28ENDU55RwDp17mYb1m9Ieed9VqzYgS483HDjLfbll5Ns+MNDrUCB/NahQ2dbtHiJlS1X1u679x5f6T32lVft9tvvsGuu6WHntTjXVyWPHfuqCzd16hxmCxb+aPcNHmgHHFDUvVIubX+FCyAPPfSABBAhMgnjKoQaEiInc99993morxNPPNE9RQgxhncGYa8SvcD+C4TQc0IIIYQQQgghhBC7MlmLf5RNYPTMny+fHV6njo0a/Zx7fxAo5P/BQjanYYNYwtyc0vxkXyGLaAGE5+DYsIE9Pzbvv8HnEG6E/+bJk9u9QRYu/MFOOeVkK1GiuAskhAE5udlJHqIlPG/jpk0ehmrvvfayF18e6+9OBAFi6tRpHjv95JObediQn376KX41TrQAQogMYcxiSNWhI6cf7L3yyiuveBg1wmmx1wt7JhFqK1n6Xf0QQgghhBBCCCGE+C+wUwQQjJ577LmHNWrc0GOgv/Diy5vFi4iAgOAwbfq3tv/++3mM+TKlS9nELyfZX2v+iqfYLJKEIxmLlyyxjRs2WPnyW8b/L1myhMdAnz9//ub3ptyfZ488Vv+Yo+3ll15x4SRRy0CImf7tt1alahU/iP3+zTdT03y3EEIIEeXoo4+2Hj16WP/+/X0PkMxuZC+EEEIIIYQQQgghto6dIoBAbFPMypUta02bHm9vv/OO/bz0Z/fQCLCx7bfffuerZQsVKugiyI8//GSzZs+Op8gYnhG8PqLgHZIrV25bExFT/vl7nTVu3Mjy5c1ro0aNso0bCbP1fxmE9y5b9osddughViB/fqtSuZJ9OWmSrVu/Pp5CCCGEEEIIIYQQQgghhBC7CjtPAEn5H94XrVu1tNy5ctsnH3/q4kPwqFiw8AebPXuOLf/9dxsz5nmbMXOmrV+/3iZOnJRpr4t99y3g4a3w3oiydu0/tmHDevcu2exBgsdJzPf+OOPM0+zDlLwsWfKziyRAmk8/neD7dkyaPNleeOEl3+9k2rRv7ccffvQ0QgghhBBCCCGEEEIIIYTYddhpAkigTOnSvkfHZxMmeNirXLnxzshlX02ZYqtXr/Z9Nx5/8mn74IOPfLPkyZMne9is9HB5JOU/ZQ8qa/vsvY/NmDnLzwfYF2TVqtVWqXKl+JnNgkru3LnsnLPPskL7FrApKe9HcIFVq1al5O9zD7/16muv25NPj7A5c7+3lStX2ldff5OSX0/mJIbOEkIIIYQQQgghhBBCCCHEjmenCCDBgSN4gZx26in2119/29y539uee+zpnhaffva5Valc2R5+eKiNevZpe/aZp6xxk8buGfLzz0s3PyAJ7h2S8n+eUaZMKTu45sH22mtv2OdffGG///57yv0LbcwLL1jZsmXsyHr14nfBZk+QAw44wM47r4VNnTbd/vlnrecPsQNPj9NOP8VGPvO0jRo5wu4ddLcVO/BAmzhxogs3sGHdBvvll19875HFixfb8uXLN+dHCCGEEEIIIYQQQgghhBA7lJ0kgGxyYYF9QKBEieJ24oknbN6rI5fZvHnz7bvvvrMqVSpbuXJlrVixYlaqVEk77vjGHs5q5qxZLjpsisU3QI9oDC5GpDyb0FdsdH5pu0tsv/2K2HXXXW+dO19pHTt2tSWLl9iV3bpa8eLF/BmWK3dK+o2pYsVxxzW2qlWrpO5JMmnSZBdHjjn6aCuRcg/CR40a1a1ipYo2Y8YsW7p0me25xx72/bx51qPntSnv6GIdUt4zZMgDqV4kQgghhBBCCCGEEEIIIYTYcewUAaR+/WPs0kvbWtlyZf0zwsd5Lc6x7t272bnnnG2FChWyS1q3sgsuOM/23ntvTwPHNqhvHTteYWXKlPbPDRvWt3bt2lihIoX8Mxxz9FEp915sRYvu5wJG3bpHuLdG2zaXWJWqVaz5yc1s8L0D7dhjG/r1QgULWuuU9BemvCtv3n38GUWLFrVuXbtY1y6d7ZBaNa1ayn2dO12R8qzD/Trkz5/fLmvfzs4/v4UVPaCotU3JR+fOHe2sM8+0M8843c44/VQ75phjLE+ePPE7tg+zZs2ycuXKWfHixf3Ag+XAAw9M/Xz77bdnWYRZsmSJNWrUyF555ZX4mX+Dh016ICZllGZX4ttvv7XmzZtbyZIl7dxzz7X58+fHr5j16tXLjj766PinzcybN88qV67s9QsffPCBnXjiibZ0adreST179rQOHTrY2rVr42fM3nrrLTv99NPtt99+i5/JPNRvRh5GV155pR1yyCH/2gcnO9iwYYPdeuutXj+Zaes5c+bYEUccYePHj4+fEUIIIYQQQgghhBBCiO3HThFADj+8jrVre4mVKlkyfgYvkBLW5pJW1qzZiVapUkVr376dHXbYoe4pEkCYIE2d2rVdvDiyXl274PwWtm+BAvEU5ve0vOgCK1y4sH8mXalSpaxNm9Z2a9+brFu3znbwwTUsT57NRcdL5PzzzrVTT21ue+21l5/jnqOPPtKuuKK9Va1a1Y47ronfj7gQIF/1Ut7fNuV8ubJl7eyzznBBBEGGg/yfeGLT7S6A4B1z//3327Bhw/zgM4b48BnjelbzgCBVvXr1NO8jtNc111zj4b7SYtq0adapUyc3ku/qfPjhh55XBKsHHnjAatSoYeecc44tWLDAr69Zs8ZWrFjhPwcw+FMPQVhAZGJPmBAOLRnsXfPUU0/Zl19+GT9jtm7dOt9jJr37ksEm/Ndee60tW7YsfubfkJ9PP/3UFi1aZFOnTo2fzV4oP/WTGRAza9asucWYFkIIIYQQQgghhBBCiO3FThFARPZRpEgRO+200+xMPE9SDrw/MOCHz7Vq1XJBJysg9AwZMsROOeWU+Jktweg9duxY36Q+LfAiGTNmTJYN+1sD4sNzzz1ngwYNytAjIpG5c+dajx49bODAgS6CwNlnn23dunWz66+/3j9nJ3h/IB79/fff8TNbB/fTBognaTF79mz7+eefvT+wV83OpmzZsvbwww/b8ccfHz8jhBBCCCGEEEIIIYQQ2w8JILsBCBGEtMJYjuG8devWNmPGDBcLBgwYYFdddZX/3KdPHw+bhRcJ3jZ33XVX/AmbwYvgsMMOs9q1a9uPP/5oRx11VGqorV9//dXTjBs3zg466CC76KKL3AOhTJkyqWmiYggb0vM+vHNCKKlEY/7jjz/u+cB4jyhBeKrGjRu7uBIFbwjyimBBubLCxx9/7B4zhBG78MILrWvXrl4fzZo1s8mTJ29VaCrqknsrVapkHTt2dM+PAGG2CAX15ptvxs9sCQLJfffdZ0ceeaTXWf369T1tCDE1ffp0q1OnjrfDDz/84NdD/SZ6g7CPDgIYAhn5SfTUmDlzplWsWNEmTZpkXbp08TqoUKGCfwbKwTMuu+wy7xOE0sJDJjGcFgIUfYzr+++/v91www1btOWll17q+UOcoz2HDh0av7IZykufidb1P//8YyeffLJ74gSox3vuucfKly/vYgqht0K/CyxcuNC6d+/uHmWUjbBj9FUhhBBCCCGEEEIIIcTuhwSQ3QCM6RiXMUoTtunll192zweM7ewhUrduXU93ySWX2LPPPusGabxAEvcOwUCOAZyQWxiy7733Xk/Pwb4twLMI80R4pnz58tnTTz+dmiaEPsK4zXX23XjwwQfttttuc+EEQ3t0fwzej7Edg/oZZ5zhz7rxxhvdyB6FcGd4bNxyyy3u7ZBZeP5nn33m4srnn3/uBvyvv/7aBRnySlmCIR8xILPhvNg/BMM7QgWeJYRZCxBmC88c6igqjAAiB543eEkgnFBnTZs2dXGCkGKA4Z80tANthCAQ6jeEfQNCa7EvyamnnuqiC94gtH0UBCnql31JED4eeeQRb9MqVar4dUJnIV7g6fPEE09Y586dPQ0eLNF24j3U39133+3HqFGjtvD+QZAgf3feeaftu+++/+pX5I9zr732WvzMZiGDg3YF+sxNN93kaXgOffCbb76x888/P1XYIQ15pJzkk35F+yL4JYprQgghhBBCCCGEEEKInI8EkN0AjOYFCxZ0EYT9JzCc4xGAwRjDcNiXgf1OCE/UoEGDLYz2AUQOrnEgbrAxOOk5wv4prPRv0qSJeyiwlwg/hzRBAGFfCvbdwECNGIARG/GCc8n2qujfv78bsREDeE50Y3zg3Yg3eARkZX8JRALCg+FZMmXKFDvppJNcRGCD+3322bwhfoC6yow3yE8//eTeL9Q54g71lAgbh+MF8v3338fPbIa8n3feeS4GtWnTxsuKlwz5+eKLL1xQoB3TaoNovVA27qlXr56VLl3ay5P4vgDCApuln3DCCS40BTHr7bff9jwhaiBSXHHFFTZ48GD3uInuiXL44Yd7G1F/7dq183ZCeAgiCV4o5A+Pobx58/q5KHhqIEIhCgXvEvon3kFsmh4+I6yQ1xYtWvjeNjfffLMLVvQbQEQhHf2J8G149NAGCDz/hb1ohBBCCCGEEEIIIYQQ2Uu2CyAYTDkwwOpI+8Agi/Edz4IdASv8MeC/8847bjzHAM/KeYzUUc+BHQGGdbwfHn30URctOPAYwPiNZ0oiGMGzImxkhf3228/22GMPbxNCNCF0EBqKtsEDAfEBMuMBwn4bCBjch4dLdNP8KJxHEMCjJfpM3smeLggghx56qIdxItwTXjqELstKX0HoQsTioEx4tRBKK9kzCKOVbMN7BBOErGg5CEE2YsQIF7oCeOREhQ2EGcKfhbBdGUG5EVcQj6g7hJ7333/fLrjggtTnfvTRR14HL7zwgl133XXeZ5588kkvG+IVIPLgRUTd4zWEZwptetZZZ3k7CyGEEEIIIYQQQgghdi9yderUKalVlTAy7A/BSvbMwqrwG2642Q4sXsz2zV/ANu0g4/5/Eez5U6Z8bSc0Pc7atGkdP5ucVpf3caPw4AG97ICiReJnk3Pcccf5Cnw8B6LgdYAhmxBHbBaOxwVhhFjRT8ilqAhC6CNW0LPSHkNyIlw/9thj7d133/XV+8nA2I4nBPtSBO+QAGGV3nrrLWvfvn2qwAAY4fFCIBQVkC/240Co2R4CCOIPHgsY1DGmIzZguB8/frx7QkyYMMGef/55r8uRI0e65wreFICAhPcFxnaM8QhL1Bl1v3jxYhcVCE8VLR+eCOyJQnr2HqEe8FzBgwEBiDbo3bu31ythpthDBPAGQSDASyMIFeyD0rBhQ6/nELIqSsuWLb2OCQmGwMN+IYg8hMIKeWJ/D/JLKLLEsGJAPvEQos8kesQA4g39AzGLsGkhb7QZ78Ojg5BXAYQlQnIR1oqyJBI28ycN+7IQNgvvJKA+EMwIDZYo2BHijT1uABENzxcEE4Qj3sk+IpQlWRmEEEIIIYQQQgghhBA5l2z1AEHvIOxRxfLlrWrVKilHZR1pHFWqVLb99k9fzMhO2M8CIz0iFSIDm05joGZlfLKwRNsThAO8BAhrhYAQjh49eqSKHzsCQkYh4LzxxhteJ+yrgThQrVo1Gz16tPXr18/TkScEqOgm4ggleFOQNnDwwQe7oISwNHbsWN9rJS2vDYz2eOUgRgUQEr766ivfM6NVq1ZeT4SwShaOLD3w9MH7IQg7CAcPPfSQlwFxILPgPbFgwQL3vAgg7lA3lD+7IXQVffSxxx5zsS4qrrGfCu2FN0e0z3AE8QPRBUGIOiNUFuWmT/E8BCshhBBCCCGEEEIIIcRuBh4gyY4LLrggtnDhwlhWWL58eez6G26O/fLLL/EzIi02btwYGzp0WOzRRx+Pn0mbiy/rHbvo0l6xX35dHj+TNk2aNIndfvvt8U//Z+rUqbESJUrELrroIv88YMCAWLly5WJDhgzxz7By5crYkiVLYlOmTIlVr149du211/rnX3/9NbZp06Z4qpifq1Gjhj+DnxcsWBBbvXp1/Opm3n///VjRokVjI0aM8DTz5s2L/f33336N91SrVi3Ws2fP2Pfffx9btGhR7L333ou1bNnS0waGDRsWy5s37xbvTsaaNWti11xzTeyMM86I/fnnn/GzmWPixImxSpUqxUaNGuXlWLx4sff7f/75J54i5mWrXbu2v2P+/PmeZ+rxsMMOS33f22+/HatXr57fv27dutjNN98cK1KkSGz8+PHe1nDFFVfEbrvtttj69ev98xtvvOHla9SoUWzZsmX+nhYtWvhBHn788cfYyJEjYwUKFIgNHDgwtmHDBr8Pli5dGqtZs2asf//+XmekD23wwgsvxPbff//YrFmz/DOsWrXK89ujR4/4mVjs22+/jRUvXjz222+/xc9sCdfLli0be/bZZ2M//fRTbO7cubFLLrkk1rx5c29DytGrV69Y586dt8hb9+7dY2eddZa/E5gXyONHH33kz+vbt69/pl9FoW6POuqo2EEHHRR76qmn4mc3Q9nIP31kxowZXs+ffvpp7JxzzvH2APJXqlSp2PDhw73ufvjhh9idd94Zq1ChQmzOnDmeRgghhBBCCCGEEEIIsfuQ7XuAsMp83fr18U8iLVLqfoduzEyII1bVs3k0sAfF6tWrtwifNGzYMA9DRMgl9mJgrwc+E9KIDaYDRYsWdS8FVtZznVBW06ZNi1/dDPt2ELaJlfik6dKli6/QBzbyfuKJJ3y/D/bMIEQR4dbwwtia/UjIG5unsxdE2Hg7s+At8Mwzz/gG2+eee66Hvho+fHjqZtyABwb5Xbp0qW/WTZ45R4imaIirAF5Q1A8bh1N3hJ1KBuGneF+AZ3Xt2tXLwL14yBAeizSJYcTw3OHZeHhQv4TT+uabb3zfjVdeecXDZ0U9KAhFRYguwmJlZjN3YFN8wnjxDsJSsak4+Rg4cKC3YWa54447PI+dOnXyOnzkkUf8M2GtmC8CbHrOOxkX5DUK9c2eKYB3DKGyCOOG9weeKkAIM0Jxvfjii55f2hOPEPoW3jZCCCGEEEIIIYQQQojdi2zdA+SPP/6wu++51zp37mClSpaMnxXJwFA9dOgwDwV16aVt42eTk5U9QGgDjNSJhnnu5xqGcK7zftq4UKFCqcZ1BJGo4T+AQZ/NuaP7cCA6kJ5/2WMCgzjporBBNWl4F9dIQ1pAACKkVNjcm/BG5I0NsQNc4/5g4E4L7mevCgznyfayyAy8J+SFuuOIlpfz1E3YjwSDfDR0GPtrEMIKASeUgbTcE+qYPLJPRrRtuIc6JA330U7hPSEt57iWGKosrTagncljopjEczloS55NfZGWOovWexTaLrRTyE80H+Sfuonu9RHanDKRD8Ku0RcSIa+Jm5NzL2kR2RLhPeSD/PAzdcp7w94jQF2RJ9Lx7mT9SgghhBBCCCGEEEIIsXsgAWQnsb0EECGEEEIIIYQQQgghhBBCZPMm6EIIIYQQQgghhBBCCCGEELsCO00AwaOB0D2J+2DwmfPhwFMiEcLfcI29EgiXw7MC4bmkicJzw7vC/XyO/hwlWZrosW7dlvfwM/lZu/affz1LCCGEEEIIIYQQQgghhBA7ljx169a9Jf7zFhBDn02as7IpNQLAhAlfWL16R1jByJ4AyZg0abINf+RRW/jDD1arVs3UOP7PPfe8jXn+Rfvoo4/to48/sTmz5/p+C0WL7u8x/REfPv30M3vyqRE2evQY+/iTz+yXX37xDZTz589nkydPthEjRlqZMqWtSJH/5/3ZkaNs2rRvrXq1qr5HwCOPPm5z5sy1ihUr2GOPP2mff/6FVa9ezfbZZx9Pv2jRIhv60HBbvGix760w7OHhNn78+yl5SsnXR5/Yhyn5W7x4ieedzb2feWakPZ1yvP32O7Zg4cKU/JS0QulsFI2oQh2wD0KdOrXjZ5Pz8rj3PH2zpg0sf74t94EQQgghhBBCCCGEEEIIIcS/2SkeIBjzX3l1nL089hUXMn76aVH8itkXE7+0Dz/8yP5Zt85WrFxhTz09wq7t1cfmfj/PryN+9O17u02aNMUqVapky39fbvffP9Tuf2Cob/A8b/5Ce/2Nt+y3337z9IHPv5joIgfeGaR7/4OP7JNPPrU8efZIef9P9tJLr9iChT/EU5uLJa+8Ms5Wrlzpe5uMfflV+3TCBFu5YlXK5xUpx3L7a80a35B58JAHU/L5jBUqWMiFnCefHGGDBt3nQosQQgghhBBCCCGEEEIIIXY8O0UA+fXXX+2rr762Yxs0sPXr1tnXX38dv2KWK3cuq1qlit1y8w12z9132oUXnm9LliyxSV9O3uy58cijlr9APrt30N3Wq1dPu/vuAVapciX7YuJE+/nnpbZHnjyWK1fKc/hPhFy5cvv5zaT8EONduW2PPfJY3br17J91/9j333+fGkJrxsyZti7l3OGHb/bOiKX8r3GjhnbXXf1tyH0D7f4hg61Dh8tt6dJlNu2bqXbO2WfagDv62R39+9nhdQ5LedY8+335cr9XCCGEEEIIIYQQQgghhBA7lp0igHwzdaqtXLnKjju+iR144IE24fOJvpdHYFNsk+XOndv22Xtvq137UPcYWbFihU3/9jubOXuONW50rFWoUN7TFCt2oDU78QQrUqSICxecQ+wgtFQUhJFk8Ozahx3i7/ruuxm2bt06D/81e/ZsK1PmIKtatVo85WYRZY899nAvDw7exf3sNrL2n3X2119/27777mutW19s5593rhUqVGjzjUIIIYQQQgghhBBCCCGE2KHscAGEEFRffPHl5r0vah9mNWsdbDNnzrLffvs9nsIsT56UbOXK5eLC/HkLLHeePaxEiWK26KefLHfuPeygsge5EBE459yzbOA9d7oowqbphLh68623bOTI52zEiFH2zLOj7YcffkxJuaVXSKBcubJWq+bBtmDBQhcxVq1abUuWLPW9TAoV2ryPB3eyZ8jzz7+Y8tzRNvaVV23V6tVWvHhxq1Klsr3+xpt2Xe8+9t577/ueHniupLcHiBBCCCGEEEIIIYQQQgghth87XABZvvwP+2bqNBcrSpQoafXq1rVVq1bZ4sWLNyeImQsR9913n93St5899tgTVvagMnbEEUfYn3+usdy5ctlee+21OW0cvC5Klyrl5xFN8OAY99ob9ujjT9gTTz5pjz/+pD9zM/8WQRBTjjyqnm9qvmrVShdLli9fbkennAuhtAiXNWPGTHv0scf9GD3qed9/BIGkZ4+rrOlxTWzWzNnW67rr7dL2l/v+IoTT2t6w8fzUqVPtm2++SXoQPow6IezYjz/+6D9vT9xTZ/p0W716dfyMuVfNjBkzvE63B4hehC/7/ff/i2g7GvIQrfd58+a52Le10Iepx6hnVHaCSEib0H8yw6JFi3yMbu/+s71hb6Affvhhi7FJn/3222+9TnY1yFu0X9FmafVz+iD9LnH/o8zAGP3uu++22xjNDtiradmyZdneB+kLS5cu9Xl02rRpOaKfpwf9PNqnEg/6D/2OOZU5LPQNPCzDXEs7BEjLde5lniDNtsB3Fc+KPof2CfmjnegL5CtAe+G1Gf3eAfI2c+ZMz7sQQgghhBBCCCF2T3a4APLTokX226+/usFi3Guv2YL5C231qtX27bffpRqM//prrf300xLf8Dx/gQJ2W79b7KCDyljBgoVs06bNHh5RA9X8+Qvsvfc/dM8NwlQReuq6a6+xoQ/eZw+mHEOH3meHH14nJSX3JDdscR0jyezZc13oKFasmNWoUSN+NeWuTTFr1Kih7/3x4AND7LbbbrGSJUrY2r/XWr78+eyG63vbsGEP2pXdu9off6y0ewcPscWL4qLOdgTD0B133GG33nqrH02bNrWWLVumfh4/frwbkkaOHGk33XTTFkaj7QHvO+aYY1LqfGiqkZk8Nm/e3F555RX/nBUwSH755ZfxT8lho/pLL73UnnzyyZ1muESwCHV+/vnnW4cOHTxfW8vkyZOtbt26Xp/bAwyWp5xyii1cGITB9OnXr58f20uQ2VGMGTPG+vTpk1oO2qh9+/Z21VVX7ZLG/3fffddOOukku/HGG71vkdcWLVrY+++/H0/xf9asWeP97tFHH83yOEAobdasmb2WMifvqtx22232+OOPb7OBPRHKfM4559i1115rvXv3trPPPtvuvvvu/3xfTwtECsZymK8aN25snTp1Sv3MfMu8S19CQFiwYIE1aNDA9+qij11++eX2/PPP+7MQHS6++GJP26NHD59TmOe3pY14Vu3atbcQMx566CE7/fTT7eabb/axcO655/q/v/zyi1/nfRdeeKF98cUX/jnw9ttv2xlnnJGaTgghhBBCCCGEELsfO1QAwSD+/dy5LlRMn/6tDRp4nz035nlbv2G9fTdjlq1bt95DXxFSqu8tN1qbS1rbH3/8YbNnz/H7y5cvaxs2bLQFC37YYnX9uHGv2V13DbRFixd7+Cz2+yhVqqRVq1rVqler5v/mz58vnjo5eJCULFnC9xmZNXuWVapc0QoX/v8eHuz0gbdH5cqVrHr1alapUkXba++9bOKkSdaxYxebOnW6X7vogvPt7LPOsF9//c2W/pL9q5UTKVOmjBs8n3rqKT8QbTAOhc8Y46PhwnYECEkYFVnJu60gpNxwww3xT8kpXLiw10Hbtm1TPXZ2NPnz50+tcwx128qECRPcAPv666/Hz+xcMIzSDnvvvXf8TM4A8fCDDz5wcbBUyhywK1KrVi178MEHvW+NGzfOSpcu7YZ6hMUoBQoUsGHDhtlll12208bBfw2EH+rrvPPOs9GjR7tQfNZZZ6V8n9xln332WTxVzqJixYouFof5qkKFCi4Ahs+I6Hyv4GWBsMs8jlCIAIIowXcy9yCmM26ow1GjRtlLL73kdYd4tLViIs944403/rWHFxx99NE2fPhwe+aZZ1wMI6/9+/ePXxVCCCGEEEIIIYRIzg4VQBAtpk6bbkWLFrWHhz1gTz/9uB/nnHOWryRdseIP23OPPdx4h0H52EYNrUSJEvbEE0/ZkiU/W/XqVe3II+vaRx9/bFOmfOWGmBkzZqV8/sT23DOPFciXz0UWxIpoiBvYFEs5u4UWsaUwkTdvXqtWrapN+GyCzZw52w6uUcP22mtLY+8/a//xlaQYHn/+eWnK+1fYPvvsnXLuV/vgww/9GnuZLFj4g4fjypc333Y3RLIZO4ZPwoBxIHZgpA6fEw3WrOhlleyHKfmdP3/+v+oJ7xpCjHB9ypQpW+XFwObwtCfPSEsAwrhP2KGPPvrIDY0Y26JpCeXD/XgoYGDjZw7uCRCqhnMfp/QHfqY/JIOQQaHMlC0a6ggDH2IDBjvyTH7wvkgMpULfJZQK7/rkk098VXS07mjntOp8axg7dqx7zfBvstBMlIM8UDeff/65l406DFCXP//8s9cteZ47d+4WomEghMMJdRv1EOIa5zkoO6HqomXmebw7sd5DH4s+688//3QDKs/ifXxOBENrtJ2SpclOED5Yyc5K8oYNG24xVik7q+DJC/2BMgHlnzVrVmoIIPoNocoC1Af1np1Ex/j+++/vYhRtT0g7IC/kk3amD4S8JhKM2KQNxuxEWElPX+FZlIU2D3AP4Y8mTpzo7RTaiwPPgADtjocRY4mxlVgf9FnGN/nkWYwnnpvoNRDGbVrXswPKxFzdpEkTK1KkiHsPduvWzYXk0K6Uk/4YDaNEGegX0XPMp9QZ5frqq6+8nqmHaL4JYUa/4rsCTwvScF907qNPUS/h/uCJwnN4LnlOhDHFfJ2ZOqI/hbmKg898/4XP1Mc+++zjdcHzyAN1Q94pL/lh7yvqgDrq2bOni3Kkx0OJ/jhnzuZFC1mBesCLBA9G3pcIogjjoGDBgnbCCSe4OP7qq6/6vC2EEEIIIYQQQgiRFjtUAPH9P76ZZnXr1fUQF1WrVrGqVarYcU0aGx4TU7762r03MKxiEMIr4/TTT7FFi5fYc2PGWO7ceezKbl3cCHL9DTdbx07d7Kqrr7FFixbbWWedYcVLlLB169d7uKpEQ9CmlM+cB56NrRNjTrA7YfSpWfNgD9GF0Y9N0ffYI49fC89CaOnStbt17NjVOnXuaoPuHWzVqlS1Jk0a2bjXXvf8dOjYxd566x1r0riRlStb1u/bVWDvA1Y7s4qW1fxnnnnmFqF0MLwRCqVdu3b2yCOPuEcFn6Px3jNDvnz5PBzJnXfemaaAwsrdK664wt/DKnzyEvV2wPBJuBsMaRgL+ZmDkEABjPKcY9X7BRdcYA8//PAWhkTAaEfIoGuuucYNZoRr4X1BVMCIR8ibLl26eFgYPEkw4l199dVbGDfvvfderw/eNXjwYA+Zw6rn7QFCBCIboWAwJicLd8SKbQyFtCd5Ys8cjKABjKvU6e233+7lpg4GDhy4Rf1QB5R5yJAhXqYQ+ifAOAj1Tlv17dt3iz1DqB+M8ayajwojiAq0b0hL+xGiLIRnatWqlbdHVDihzLyfd5CmdevWKeOs43YLQ0S7kwfqhbJFIV9du3a1Nm3a+FhhPFDPiGzMBdQ3ZaTMQajiZ9qMMkQFke0BBusoiAO0Ef3/oosucm+RxHGAYMKYDGOO+sXQn7hfyDvvvGO33HKLPfbYYx7qqHv37qlt0LlzZ+/39DW8nBhz9JdTTz01td9QDzyfd1F3119/vXsFIBYE8GKhbukHpCGsEc+Ljn/GNmOVgzT0HfKW3ZRNmaMRWt58881UwY75i3alzwICDIb5qBhEmCfmiej8Rv0TRoy+c88993g94AkXFQLp34Rkoh0eeOABbyvmutBe9DHGNWHaaAPqGG8UnkEavB/w8CNdgJBWnBsxYsS/2n1rQUjnnYxhBDHCGiLuIHRxrnz58v4vaRA/AtQd3iPR9s4MPIvvi3r16vlYywynnXaa/8scL4QQQgghhBBCCJEWO1QA2bhxg53c7EQ75+yz3EsgcOhhh1r7dm2scKFCvs/G6aedanvssacb+s4552zr2OEy23//oi6M1KhR3e668w5rce7ZVrpUSatf/+iUz/2tdauLba+99rSaB9ewVq0utNKltwxn0+zEptbspBN8FWnBgvvaeS3OtXPOOis11Aarv4+sV8/atb3E2rZp5eGsAnihtG1ziZ2fcs+xxza0hg3rW4P6x1jtww6zfVOe1ePq7talSyerWLGCHZzy/htu6G1XXdXNCuxbIP6EXQNWHmM4xyBObPQDDzzQXnjhBTc+UbcIA5wnFAzGNwzvrHZ/7733smRYo20xBGIsS2a8x6CG0Zz3YezGqIchEmNreA8haTB8YngjZAs/cyBUBFi1zTmM99WrV4+f/T94dxDXn7JRTkKmPPHEE142VrhHQeTBiIvRkn9ZWRwM2axMJgY9BnMMzYSPOeqoo9xAHzX8ZxfsU8FK/0aNGrlQmFYYLIz4eC9gkKc+Tz75ZD+PofaSSy6xcuXK2dNPP+1lvu6661zEiYokrFSvX7++CyCIORih6Rs8F9gHJ9T78ccf7+ei4OnC/hTUFXUMtB/9hzA6CJWIJLQBK9o5T3tjAMeojEE1tDd1iyBDOUiDYRjvFbwIshs8SzBu8z7+ZfV7AIGDeiIMD3VCe5NXvC0YG8xJBx98sI8LysbqeDwc8BDAEM05rmcn1BHP5QiGYuakkiVL+nX6Im1EOxIuKxHuI2QQeaTv0v8x+GM4pm9FxzZtj8EdYz79inTRPsM44/7DUuY+2h+jO8JgaCfqBfFrwIAB3o6Mu/32289FpKhnCoIXY5l2pj/QV6lv2oT8Uh6M6HjpMCbpw9F8Zhd4ejA2qJ/jjjvOnnvuORfA8ECg/2YV8k4dUX/UE/NttH8BokkQUxmfiHDMmcyXCB545jz77LNe7jD+EIQQJRCuyF9UDGKOxUsFkSi7wh2yIIDvB8qDhwXzEPMg70Hg4D14aeIpEvXACH00MTxbRvCd8Omnn7pwlFhfacF39wEHHODvCzD3bY9+IoQQQgghhBBCiP8uO1QAwWDXtWtnO+Lw2luEm9mvSBG77PJLrWHDBtas2Ul2/vnnupgBiCLt27ez1q1ausGF+ypWKG+dOnWwO++8w268obc1btwoVcg45JBa1qHDFf+K53/GmWfYWWef6YYdwny0bHmhnX4GQsv/V1MjmnTseIVdemk731ciwH4inTt3sO5XXWlXc1zd3Xr0uMrOTnkehiuMMJe0vtgG3HGbb9iOOEOYjl0NVswiKGC0oi6JqU6IKYyOIRwNK7MxYmHswojFRtwYKIOBO7NUrlzZ34cHQtTwCVxDjKHuXn75ZTc2s5IYwx9eKkB7kk8MzqTjZ47QzsA1zmGIJU0iGK0xUOPlgDEfwxoGYjbqxaAaFS8whGNU5nkHHXSQtx95BOLdY9hlpTMrv6kPjJisjMcwmZ0g2uBdcOKJJ3oeEIIQYhLrEFhlT/tQLo5g/MT7A68LVlITbo5riCOs7I+OO8Yjq/cx9JKGZ1EmwhMBaUO9JzOsUucYjakbQvMAxnK8dhBvuE4+OIcBnLLRrygLRmKM48FYiQGc9scoT92GDeAxvGY3CBnUKe+jz0f7AecQZvA8QAwhv6y2Z9wgBjA2MABTRoQUjNFsIo2gRt+lTrN7LxHyiicWolZYiY8IElbeh3HAkWwc4NmF4IAxHoM/6ejrGP2DiBJgHJB/0vAvQgB1FGD80VdoLw5W/DM+Qh1i+OcdbJpNuhCyC2El6hWAcEbYMd7DXER65htEAOYjxi1eEJSRNNQ5njbZDfWFQIfIQFgnPFYIr4RYujXeR3xv4FnDdwz55vsmkcMPP9wFYuqOOgpzGu1Mv8IDhDaj7wHfLwiDgPCERw19mP5HXSFiIV5Wq1bN02QH9CnmBcJqIXAglJJP+gLzAvWGQML4RDBmrJIWEY55k/6VWSgDnjF41GTlPojOZ8Ccvz1EaSGEEEIIIYQQQvx32aECSKKxYlthw/Psfua2gFFoV8pPZsCgi8EIwyOGXoQBhAsOjGp4IyTud5FZCAXD6ng8BBLBoIvBCzEB4zGGq+xeuYvBHeNazZo142c2r2xG4IiGkEmLaIgmQmKx+vrFF1/0/CISbA9D26RJk1w0wADJiniEJ0Sq6P4eAQyUpEuEVdD0RcoZID4/K8QxoKYHbRAN2ZMRGF2pX1arA/9WrVrVjeCA2MGqcTxoQr8iTBQr2AndFNocYzz1i1cAxnFCOdFGGNCzG57Jyvsrr7zSNxOP7ldAf0HI4HrILweeDpxHFEEY4GfEEsYNocYwACOGJfOU2VYw/rdt29brhPkF0QoDemahD2HMj3qm0G8w9HNkNGdFV9hnBP0U0QQBIECfIw9phcMLBE80/sWbBtFyR8ynCBWIiXiiIcbiWYZYRPiqrBKEg/RgDkomjDDP0v8QjUO/o83pV1EvC+Yi5gm8JvBcQyxiH47sBLGDcUJ4LuY5xjniDt6A9EfKifCM+IEASEgvBFfaGHETcSyzDBo0yOd/hJ+serAw/oQQQgghhBBCCCHSY4cKIGLXBYM5Ri/C37BanAPDGkZowttszcbeGOAxjOHlEfVgwFiMAZxwPKy0JhY+hljykJ1gPOVgNXUAYx5GxqwY2giBRGgcjH2EpiG/GPGzaqzLCMQAvDfIIwZ3VsCz0h9Bg7bIrEAU6hFxK8AzMRZGz2UHGHLZywHDKJszs0cLe0WEVe0YSqkn6izar1jtT1qukzeM0BhxeQ5hkTCis99E8MLJTo499lg3crNvAkZe6jmIPtQdfZ3wbCG/HBj26Qes2sdTgDQYyzH0I0awWp/yH3HEEf6c7IS6wPMDzyVESUInISplBcZBokcDn7MibmQG2p26jPYzxj7vz+z45hl4LmXV62xreOmll9xrJfTBKlWqeNvjffXWW295GvLO9ewWaBMJnmx4e4R+h0cU8xdCdABxAS8SBBrCXyFOsCdHdkJemL8JW0dd8PORRx65hQACjAXC5jGm2fAe4Yj6OuSQQ/x6RiD24gmGGMo9PA+vMvamQUhlLkkLBCDmEQRJ3ok3E+0Uhc/0pWSCkxBCCCGEEEIIIXYPJIAIhzj9GKAweGEUJTQLBkEEEIy/W2P8wyhF2B4M+NHV33iFYFTDYIWxE0MnhrC03oGhFtEiq2BMI4QOXi3BwI1hjRBCrKInf5mBVdYYBNmLhPySTwzQica2bYUyEmIG7xi8PlgRzoGXAobHzBqEWYGN6EBonJBHwlSxqfX2EBQITYSRES8O+hEeHAHagJBneLNgFKdfUZd40NAPAE8b9lNhvw08VQi3Q7gu7kV0yG4wMtP2GJJ79erldcvqf+qKfklYHwzOeBCRXw4MrXh90PaEJKJMCHh4VVSqVMnPYQTOyMNmWyDPiE30QUI2ZRbKRGgh7gnjgDGOoR8jenYa9gnPhEdNCN9En8Wgj1AUvIIyApEJoz7eYUGg4d9kXlDbCuOMEHmEbwr1QL+krunLgMGfc2EOoh9vj4236XeElUKUAfodbY2wFhVxqR/mL8Rj9lnBAynqcZNd8ExEU4QI6oO+zRghj1Exi7mG7wrqBzGJtsus5xbvwDuMMvPdw4HoS59lD5Xonk9RmJMJm8V3FmENyR/zBvNF8Arhe4NQYYceeuhW7ecihBBCCCGEEEKInIEEEOFgVMNAjgdC2AybUCyswo9uVp1VWJ2LgS5qMGP1PeGDMHJjwMPIhUdIsnfgGYLxHiMlBnK8A4KBi/OIGxhY2WMA4z5GaYxpGL8wSrPBMWGZEBXuv/9+DymDAZ5wKxjNMgOGNYx8bDhOftkzAE8QwiEFeB954cBgiXBEvjCsZ9ZwixBAGVjpHyCP7Ifx4YcfZtp7A+P8TTfd5KFlqGMMjOzBgQiFcTKzkD6UCeM+Rm08UyhX1AMBYyV7x2BMP//8891wG0DQIBQa3h5s9oyBlDyx2TN7g9DmhNZBDOM8ezDQzggT1CGbqUchnBqbftP22QH9m9BbYfN38s4+GLQhRmb6G0IBhn1CnwVBiT1OqA+MqxD2YiFsUxT2vcDjJOyRsq0g2jBOx44d66IhICbRRvQ1QkexlwSfCdeGiIPxl5X5YW8T+jBlZj8bRInMjoPMwNyBFwwhuwYPHuyb2yOM3XDDDS4UZQaM6eSP/PIvwg0hqvB2SIQxwzsRS7ZmjsJDjRBu1OnAgQPdU4l9dxCKEJsA4ROjP30Sozyh+/BayG7Kli3rYiftQ7g63kX9MbYQagK0F3sE8S99gDGSnW0YYP5krmT+gzp16vi/iGnBAwTo44wR5mrmcebJzAoOjBn2oiKMVjgYS3hssC8MYm6Afk4fp434TmFM8b2AhxTfL4xlPEmY45nr6Tt4GyLCR+ckIYQQQgghhBBC7F5kuwCCISZP7ty+8ldH2gfG8+1htMKIxmr8RFjNHEKFBDDqkR5jFufZvwCjI0YnjHCfffaZG/sxVkcFjPTAGM6K4RByhBXMGC8J4RM2lscrA+MsBmcMVeQXozfG2UQjJkIFxjWMnxhUozHfMaBj5CckEGXA+MtnjPSsGA9GMcJXIUJgSKW8CAJhs13ySX4x1Acw+mGsDauYSYuBlefdd999bhwNokrILwII7+bAU4C0vA9jHV4cmeH333938YIwPFHYZBojLHH/AxjCk7Uz8G4MutTtBx984HlFVEG0YcNpwCDIeyhrgDpAIAlpMC6HMrHiGmM6ggD1jUdEFMJJhbBS0T7GzxioCY+DRwf30m60afDCoe369+/vIgQeMLQz9YrxMlGwIU+EBiIvWwPjgP4X+jPtT+gtjO6hfhEs6PusLMcIjfjEfiEYVIPhFyMt4kfIH2OHTb0TDa30V8SjaL/NCoynMEaBfJMX3hM2q8cbgTai/qg3vBXuvfde38eEeqKOMZJTn7Q3fZh/GSfBK4NxSt8LYxQ4R78L/YwwS8whgGAVxhB1GvZ8QEglVBwiVRADyReiQSgDButoGwDv4PkhrBxGd4RMPB+Yi+rVq+ebi5Mu2r+YR9kfg36xNdDXETPIH94HeFUQgol8h72DyC/1iSBIWagDhDzqJpQJEL+ow/Sg3NG9eaJQHwhHbLaP1xwbitOWjFvKH4V24jmE4mNcbQvML8kEC56PhwUHUDZEkMSN8xk3eFqQF0RQxkS0jbIKfZM5Odo/+K5CNGc+ReQOYgviSYD5jO8V8sncy9jBC47QXUIIIYQQQgghhNh9ydWpU6eky2YxPA0YMMCNb5mFWO99rr/JSpYoYQUL7mubNmV9Re5uQy6ziRO/tBNOON7atW0TP5mcVpf38ZXngwf0sgOKFomfFWL3A6MwK8yJ/49RdFeHfUIQ9litHkQCkX0gxLEfBp4BCHC7A3wXUF7GASGf0hJUhBBCCCGEEEIIIUQ2CyCsjJ8w4fPNq8NzsQF1/IL4F6zUzmW57YgjDreKFSvEzyZHAogQm70pCE/FKnq8DLZllfmOAO8ENlhHGMZzJng3iOwDLxc8AvDyImRTTgfvMsKJ4c1DeD+8Ynb1cSCEEEIIIYQQQgixM8lWAURsHySACLF55Tt7f+BJQailXR1ETvZuIFwRYZRE9vPbb7+5wJTZ/UX+67CXDuHimjdvbp07d/5PjAMhhBBCCCGEEEKInUm27wEihBDbA/YEYM+K/4rRl5X57Gsh8WP7wZ4gu4v4Aex9wb4+bI4u8UMIIYQQQgghhBAiYySACCGEEEIIIYQQQgghhBAixyEBRAghhBBCCCGEEEIIIYQQOQ4JIEIIIYQQQgghhBBCCCGEyHFIABFCCCGEEEIIIYQQQgghRI5DAogQQgghhBBCCCGEEEIIIXIcEkCEEEIIIYQQQgghhBBCCJHjkAAihBBCCCGEEEIIIYQQQogchwQQIYQQQgghhBBCCCGEEELkOCSACCGEEEIIIYQQQgghhBAixyEB5D9A+XKlrEK50rbnHnniZ4QQQgghhBBCCCGEEEIIkR4SQP4D3Nqns/W7oYsVLlwwfkYIIYQQQgghhBBCCCGEEOkhAUQIIYQQQgghhBBCCCGEEDkMs/8BD85Xkll4irkAAAAASUVORK5CYII="/>
          <p:cNvSpPr>
            <a:spLocks noChangeAspect="1" noChangeArrowheads="1"/>
          </p:cNvSpPr>
          <p:nvPr/>
        </p:nvSpPr>
        <p:spPr bwMode="auto">
          <a:xfrm>
            <a:off x="428625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8" descr="data:image/png;base64,iVBORw0KGgoAAAANSUhEUgAABkAAAAJqCAYAAABzdIzkAAAAAXNSR0IArs4c6QAAAARnQU1BAACxjwv8YQUAAAAJcEhZcwAADsMAAA7DAcdvqGQAAP+lSURBVHhe7N13nCTXdR/6X+XqPHlmZ2ZzznmxATmDBJgQmSlSoiTYlqwc/PEzLcuyrKdn0bKVKGaKYiZBkAQIkgB2gd1F2pxzmp0cO1eud8/t3ohdAKQIggTPF7jb3RVu3aqumT/qzLlHefjhh2MwxhhjjDHGGGOMMcYYY4y9iaj1V8YYY4wxxhhjjDHGGGOMsTcNDoAwxhhjjDHGGGOMMcYYY+xNhwMgjDHGGGOMMcYYY4wxxhh70+EACGOMMcYYY4wxxhhjjDHG3nQ4AMIYY4wxxhhjjDHGGGOMsTcdDoAwxhhjjDHGGGOMMcYYY+xNR3n44Yfj+vtLaFPmIOyYjqrjAmILTdHkqyL+g0ItRhxHiJVQvIr34rMSa9AjG7qqi2U+wtCRTQk9IPIQy9cQutiWXv2qi6hUhDoxjNLIIEriveeJfcS+mqpCN1QoqiL7D4MAUQRYpolEIgXX9cXnAIHnwvddJJIGUsmEGGKE9vY2McoI5XJJ9KMjmUjC9SOEVgOsbDtSDW0w0w0I1AQcGFCSWcSaKT7TiatQdXGuoPMSB4Qqzl0XpyzOXJ43nX5tTIT+jc6vU8V1EGMW5+A9+w25njHGGGOMMcYYY4wxxhhjP3tXDYDoMxcjmDIXlYoDxMr5AAgFBOTDfgo1KJH4N6w3CoDo0EITcRRBjQMoCIDIQRxUETplqJEHJRDLQh++U0W5UISfnwBGB+BMjMJxKwhDDwEFShBB12sBEHlUVbyn6IM8vgrP9cUyBb4nxieOn0xaSCYsJMRra2sznEoFgR/ANA3YdhJVN0A5TsBu7EJT22Rk2roAOyeW6YisNHzVQKzpUEzRdHEcNYam0TE1RKEKlYIc4ni1QIgY3UUBkLge/JArVHGdnArcxz8l1zPGGGOMMcYYY4wxxhhj7GdPW7169cfq7y+hNbUBuWYEXiCf8lPQoaYWBIjFK2V90Os5MjhAy+GLTz5Cr4zyxAhG+s8iPzwAtzAOv5iHOzGG4uAwxvv7URgcRGl0EE6lhMCnrJFQBkCCIBCNPovj1/sOwwiO4yCfL8B1PHi+i2q5DMPUYRiGDFI0NzXKbc+cOYtqxUEUUSDDgGWlUKyKfqEijERf4px88U8sPhuWLZaJM9FqwQ2ZzUKxDHHKtF5cDTGAeoDjXBMo8CGDH0S80jWS14DGf3RnbTljjDHGGGOMMcYYY4wxxn7mXjkAkm2B758LQGiI6Vk/PfCXwQCAkiDqj//rrzFUJYSmRIj8CorjQxju68FQz0kUBvvh5ccRFvLwJsZRGR1DeWQE1fwYnFIBYeAiCAPRKOjh114DX041JQMu4tXzfLiu2C4Ioes6XM9FtVJFImEjYdsyY6S5uVls4+Ho4VMoFovwvRCGbiGTacTIeB4lsX25XEY+n8e4GAtluCiUXSKn2hLjFv9p4vR0Q5PHjUI6ZaN+zucanSldhwtNvogrQEEYyADILnlFGGOMMcYYY4wxxhhjjDH2s/eKAZA4d3EARKV/Lzz4P4+WyKVy2iuEVfhOAaXxYYwP9qI0OoCwNCEbnDI0pwpUK4gqZYSVIoJqGb5XFT1EtZoeMugRit5oeq1IHEqBpmkyABKFtZoclmXBTthwXQeB78kAiG1bsj5IOp2RGSK9vcMyA4QySShyo0DHyNg4quLYnufBqToolcsol0rwfF8GLmTQRbynk7EtE6ahixGoYhy6WEaBj/q5i0ZnTGOTJy7f197WAiA+/NcxAGJlW9E9qR1NjY1oPN/S4rpWsey+30VnZTd6JygL5yeRxKRpXWgVfTY05BA7ebjyFlCQFMft7KwdN2XEqDiu+F7kTnUaGtrbYAcVOPQVCnqmFY12BKfWiWChZXIX2pub5LjNoICyd0knQgKt3c2Iyj5yXRe2tcLihW3F95Ft6URnewsashmEbhleQOtoeTs62lvlOBOqh7Jz7lok0D6tG21iOfWnehOovsJl0tKtaEmIy+petpFqoKWlEZE4/+DSCwAYGXRN6URL/Ri5TBJeVdzndOvWKYqFtq4OKOK+9+Q9zRhjjDHGGGOMMcYYY+yn7aoBEF0GQJrltFT0iJcyQGqP+C887K+1CEocQxVNizwExVFZ0HxioBfVsSHE1RJsKmruVeQDX7hVxBTwoOCFWOaLVy9woWoUVIgQxYGs7UGf6Ti6rslsD1XVxLG0+ivgi3FVymWIzWSdD9ommUjI4MjI8IgMcPhuILaL4HkBSuWqeO+JY4RyzLom+lJieK4rWhWphC16jcU29NmRYzBpWi1NF3tQNog419o/stXqfogmR0OBj9p6TTQ18OEdex0DIJlmtDVm0DhpBt66fh56hybE+SuoTuTRNPcaxL3bfuIASPc1d2NhpgQXJhKzbsTt85I4ceoMfDWBJSvXIglxbRINWLHuBnT6x3B8mOq11BiZSXjHHSvRd+wEimYbbr/jTmy47jq0Bf04dnZcXHWgefZKrO6y4EQazO5leMd1CzFxZj9GKrU+SGbOHXhgbQK9TjOWdSXh0rZdS/CO65egeHYfhsviGsy6Du/YMAtuqYRU9zW4boGNY6f6oYixLV88X9yPIfRMG2647lpkCgdwejxCx9KbsbzZhxMbMKetw9tWdeHsyaMoXjiFmmQLbr79Tlx7/Q2YrA/iyKlROXapazXe/fZbcOPqaejZcxjjfj3Sc07jcrzvg2tQPTWMyDRhiBu0ODEG76LNjBk34d+97ybkjx3EQIFq2DDGGGOMMcYYY4wxxhj7aXvFDBAl1wzvkgyQ2l+7Uz6FSoGPKIQa13Ik6IGz6pXhjQ+iPDyAytgI4koBiluRLayWZPOrZQRuVfRbhSNeXc9BKPbVDBWqShkfFPRQoWm1zI9a8KMWAKEjU+CDMjcKNH1V1YNh0DZie1VBKpUU7w2MjY7L2h/ViienwIoiyOmzNC2WWSZh4Mkx0z6+58qsj9a2FhkEoRokFTFGejWpb80UxzbFuGTORy3Dg5q4FBcXRa+tr2WAKIEP93UMgPjiug4PD6EYGlg0ycDjTz+P/oERVIIQXYvWQ+nficFSJK8fhZUoSYG+P7qmlElDFHE9dTH+c8XczykPn8SpM/0YGBrC8OlD6F5xG4q9BzFWrGKo9xT6+gcwNNiHotWJOxZmsHnv2fqeQFPnAkw1+7H92CimLrgec/R92NjfgM6oF0frARC3MCT678PA4BCGTh9GOOcezNVP4kBPodaJksLKO25FuOsR7Dg+iNPntj1zBN6su7HYPo29p1XceO/bUNn+LXH8Mxgc7seMpavhnjqGoWIJfb096O8fxFD/WZSbl+L2GSG2HBhEdawHJ3vq/Z06gPSStyGZP4yzo9XasSUFXTM3YGHmOJ48m8ZUrR+HzgdA2nHH+++Gt/s7cJKt6D10rBYAEddWN3RxT0SIJy3CDa3DeOyJl3CWruHopcEPVZuGe35lNbzTwxjuOYF+DoAwxhhjjDHGGGOMMcbY64KiGldED/bpYbkq62OoiKJIPtxXESIKXcSBh9h3AM+B7ovPlRLKQ4MYOn4UA6IV+nrgjo0gKIwjLBUAsW0UOgjCKipeGRPlCeSrBbixi0gJZd0Pmm6Lip5HcgosenBPy2uNpq2i2h2lUklmd1AwwjRojPVtxPiorkdfX5+sJeLS9EQ0/ZVAWSQUKKGptlK2jrRlwEAACz5SaoCU4sEZ7Yfpl5HRQ6S1EIpbgifGropx62Lcqu9BiwLoFDihSId4paLsFD/QKLgQq1Ap0CADCpcGFX6WFM3A1MUb8I533ov3vP9X8Z7bVsDSVDROXol33TgX4jJIjavuw2+/bX7tw0VCj6Z1qn+IElB1+k7E9yHOi66nXBUrMHRDfA9luZkk7o2uebNx5MiAuP4hTu78Hr705HGU3Yue/gtRIL7nqH6AiKYyg/iuLgQBrO45WKHuxjOHxH0mjndhWxN2EvK7h9mOSU0T6O0Zl+MJKmWczatYMMUWw4xkjRhJfCempaEq7k0Siu/w/FRUoS3WRTIr6FIxeg/9EF/6wSGUzs3jdd4gnvj7/4XHDtB9fO4iCQ3L8NE/+AOs6RJDs02YqXbMW7wYixfPRbNV30ZQzQxuuHst3Kcfxe7x8zkljDHGGGOMMcYYY4wxxl4HVw2AyJob9PBZ/K8qqsxwiKhIue/BUGOYegxLjaD5VTnV1WjPSfSfOIL+kydQHByEV5hAUC4joofbFDygDBHZmehHDRGKfQPRQiVCLbkjFmspWyMQjV5D+SCbip47ThWVSkW++p4ngw4RZZ6olJGhyu1oHRU9LxYL4n1FrPdh2xoMUxw+cBGGHizTEIcJEYcOTCVE2lCQtRQZBEF5DOXhswiLI7DCKuLKBCpjg6hODCMQ77XAgSH6ROgi8lzxGshgh4yFnHfppzcCXRN36Cge+cZX8JVvfR9G9wy02Xp97Y+jHTe8+wEkBl5E//ilWQqp3CLcuCiB7z13rL5EnHnDUsxrG8eZwYIMSry6BJbeejfW4CVsOjBSW6QamD27E0dfOISCDCSdY2PRTW/FBn07ntw7JAaQQgpFcU/UV0eRuE+AZEbcp/VFpKlzJW7snsA3nztdX3JOI9bd+wCmF7fi4Nlifdm/QfEovv3FL+LAsPhx6XkBX/7eNoyKe1+ffh3e/cA70Z2tbTbn+reioX8nfrSnfr6MMcYYY4wxxhhjjDHGXjdXzwChR8ky0ECZGPQwOoaiRGJpBF0Vy3wHTmEME4Nn0X/yKM4cOYC+U8fhuhUYpopEkgqTm3KaKcrucJ2qrK1Bf3FPGQXy7981FYqhQaWpmuhwNIVQXAt+1N7TX+i7MvhRKVMAxIVPWQGUKUJ/yq/QfrVTCEMaZ20KLcsykM2kkM2lkErb4rMup3+iTam/WPRvGWKMhoKUASQ1H3DyKI/2ozjUC784BlSLcPMjKI70wRPnqfglqAFlvFTFuVeBwIcijicOKo5Oj93rj97j+usbJBLXt3+AsjBiOG4BecVCp4wwvXZWyzQ88KH7MaPvcXzlib3np3BSdRPpxXfj4Q+sw84ffhfHBs5NHaWha+VqGKf2Y9x/9cwG3U5j/u0P4brsKfzjF59Cvh5f0cwUpmQN7BmeOB9EoW3n3PoQbmruxT9+4UlM1LdVlAwSidp7Qt+7DNgJmmkjvfxefORtc/H4I4/j7Pi5AuyAkW3Dzfc/gGXVrfjkN15A5ScrlXKpoIje06dRcMX9VRjCyRMncEK0Xd/9LPZGM9DV0Qpzyb24c2YZ2w73w06lYZsG7KR4/UliU4wxxhhjjDHGGGOMMcZe1StOgUXBhTiKZbYF1ZKgR/tqFMKrFFEYGcJQ72n0nzqGwTPHURzqg1ctQbU0JBqzSDflkMimoFsGArG/47kym8N3PRm8iEPRZyyOE9fqalCGCRDJqazCKJDTWNWCILHYL5C1SGgaLhqP59Hy2vhobHKKJjE+qgVCjQIg6UwSyZSFVMpEriGJbC6BRMKSU3pZpomkbYLKm6uhC9WvQvMrCEpjyA+cQXm4D0bowIaPsDiG6tggnIlRhOU8EDjQ4wCGuHKy9sn5R/UXeQODIHI057InxMvFo6MC8TKwJdji/fmgzUWS3Yvx9rfegFPPfAWffeqU+C5qPdDUWgvW34a7Zvj4+mc+gZ2nihf6zszFnUvKeO6lU1e6Gpcwm6fgLQ88iGnlHfjsoy9cMkVWon0VEm4P8vW6GGZTN+66/wHMcnbhc9/eiqJTD2S4eeTdhPiOTflRFd9nSw44c9aHYiax5ta7cVf3OL70+c/jxNCF+h52x1y8/V33IDz0BD79/YPwz8+H9fqIxX1ccX1YegpTEhM40hNi8YZrcd21GzBvcjvmLFuNOa0/XnCKMcYYY4wxxhhjjDHG2Gtz1QBI7eG4WK3UphWSU2IFHtxqGWPDQxjpP4tR0QqjQ4iqRaQNoLUlh4bOVtjNDUDKRqAp8BHBDcW/EWVLiO7EixoCWqxAE+81WiYOQO0c2lbWAqF96miqK1nUu75hbforhepOi+1CGUChdbQfFVf3fEeMORAdh9B0oKExg9a2ZqQyaSSTCSQsU5ydGEjoIQ5qU2JpoQO3OIby+DBip4iEGsMSyz25bAhOcRxK4MIQQ9DEunPBjwtDv+gkfs5UK6OwZy7ETF1cjGw3blzcWa9lcrE2XPuOt6C642vYdmIYF5e5MO15WDRNxzM/+hFOli5aAR2zViyGv/1JnLq4lvgVWZi/5ga0nH0cP9iyG6ULiRlCDkuvX4jeg/vgyK/dxJwV16Gl7wf4weZdKFycqVE5iSe357Fs9Qqkxemku1djsjaIg8MlZJuWYGayH0888TTOnpsiS8pi9e23Qz/wdTy79xTcC7fWv112Hh74yEewuB2Ysn49pqu1H6uGZfdg3aQCenrP4tgLT+Kxxx6rtce/j13Hz2LP1qexp/9CAIgxxhhjjDHGGGOMMcbYT4+2evXqj9XfX0JrmoQw2yKDCxRooPofnlNFKT+O8aEBlEaH4ZXysgi6rQI5mnKqpQFmQxqB2KdYKqBSKorVFfiuC4UKkkcxNIimqtAV0VQdJj2QrwcvKAMkpqAHvY1r01rRq65pMvghQzHiM62mzWlaK5VeRX/JhAXD0MX+Yb0FME1djJtqfoTo6pqE9rZ2ONWqfPCfSSVgalS8XHQm1icsS46bMlX8IITYC5ZpIZ1Ji77q02uJMZiWDU03asW0xfgV0Qddn4spNOXXsV31T68fI5nDtGYL+471iO+JTgRomTIXfv8+DFHEQLfQPaUd+aPHcTafh5OZjVvuuhnrZuWw9cgoGv0+7DoxJverSWP6kumYN3cN1qxdi7WyLYLa14PBagaLr12B1SvW1JdT68Tg7n7MWzsZR57ei4Fzc2VdxGqeguagH6dkbRAd7VOnY9bidRf1sQZTGn30Vrpx4/ISnv/BIdRKq+tonTwNc5aswzXnt70GM9oinDxyFhO9hxBNvhbvfMvNWDTZxsbvfQtnCzHsVCcWb7gG16y65vwxVi1vRs+2HjTOnYE589de1N9yZJ0R9AxO1KZku4zeNBkdGMKJvsvWayYmdzZj4ORpFOhGsNqwZOk0jBzeDrd5Pe55+y1YJ/pfNr2M7/7dV3Cyetl1EfdLQ3s3otEeDJfc+kLGGGOMMcYYY4wxxhhjP03Kww8/XHtyfpnEnJWIuufLjA/fq6JaLMAtF+AUJzDYc0q85qHGPixVQdoykUraMiDh+lWMjQ4jPz6C2KlCjXxEVDdDvA8DD4gCGbRQVQpq6HJKKs/3ZKBCFj8PI1A5dPqfppKizA9dN0DTXVGxc88L4fu1QEkqZVAZEZiGjuamRjn9VbmUF8sTCMQ4MukkqGYJZYVMmzYN6WQGvT19iIMAzY05MX5xJNFPqVKmAcGLFJRcHxMVF3a2EY3N7WjsmIx0cyci3UZVjCfT0oVkUweqMAA7DcVKQNEtmS0hC7NTXRPfQeF7n65dyDe5pplrcdusAN9+cjuc4Iq30qszsrjh/ofQuPvLeGR/ob6QMcYYY4wxxhhjjDHGGPvJXTUDxGjugtrQjiDw4VcrMuDhlQpwxev4QD8C30EqYSObyyGVa4Bu2PDKFVQHh1EeGYNXLCH2aHopD5EsPO4DCk1JFYNqcuu6Il4pcyKW2QuBTxkikQx6RIFYFspNIbaCrlD2h1gVhggDCpLUHrQnExoMXZUBkIZMBkmqcRFHsHQdoeMgYYrl2RSyKRuGOFZUddDd1lqf9sqX46epsyhAEooDajoVZFcQiHEnLB0mlWeIYyRTom/bhu/7YjyKOJ4JeRKU+SGaoipyijA5KvE5pmyZo69/BsjPA688hhNn+uBcIfvjNYsDjJw+jKP9JfykMRTGGGOMMcYYY4wxxhhj7GK1YgVXQEEBeuAfBgEC8UqtWqlidGQEjkPTSKlIp9JIJVNyaqtSIY+RoSGMDov15RJC10PguTKYQFkWNI0U0VQNumbIzI9a8COqNwpEUKOMDXH8ejzkHBlgEI2KsdOsWRbFINQYhvhAU2RR8XRLLGxpaYEhjkEFz01DHEtOj2XLzjQlRmd7K1oaG2DpFDxRxDkkkErZsig6tWw6hcasOC/xntYHbhX5sRGEvouUZSDyHbjVohiguDZimS/WBx7VGwmhyHNS5Pn8sgi9CsqOXwv+/KTEtSsXinAuLjrCGGOMMcYYY4wxxhhjjP0bXDUAQjU5KMBAQYowpKmnXFSqZVSrFSQSNhobcjKDgoIdfT1ncObUKQz092FiYhyuU0UQePA9aq4MoshH2zGVDadsCfE2gszkoIBHEFCj9xCvFHwRjZJBaAosVZWJFoTGpGkqDIOaIpcr8gxicUxH7BeIMSVg2yaaGpvEe5oCiw5GJxrDNg1ZyL21qRGT2lqhiz0TYlla7JO0TNEM5NJJtDU3oSGdRtq2xDYxqoUJ+NUiTI1qmIhzCVw5tVfsi3PzHESUGSJOimqB1AI79QEzxhhjjDHGGGOMMcYYY+wNcdUACBUWp/obkay74aJYLKJUKoKmjGpubkYul6UIBsZGRtB/tgdjw0NwKmX4viOnzZLTSvleLYtEvD8XEqBskPNBD1+890PxPhTLagEQSWxMdUIowHEu84NQcEHXdRkEoUaoOHkg+nfdKpxqBaE4dsK2ZSCEAiDZVAa2Ycqi65FYp2sKctk0GnJpZNIJKHEg1sWwaMorXUPKNtBI61I2MglL7CuuQyjOo1JE6JShRh6UwEXsV0VzzkdslFrERp4nzZzFGGOMMcYYY4wxxhhjjLE3zlUDIISKkzuuI7M+CsW8fN/Y2ID2jlboqoJifgL5sVH4VSp2ToGECLpGgRPaO4Ks9yE+0DLK3iBU0+NcnQ/fo8AFTbEVyymvKCtEBhDEJlTQnPal6aR8P5BBEAqAUKsFRWrF0mk9vadAjVNxUC6W5PRcNC0X9ZNJp2SWRzaThk01QsQ+NBUW1fhoyKZlRogmxm2LjeX4xTGTpg5LV2AbGhKipZMGlMiDW8ojpoLubgWRU5bFzjWxvxL6ss5J5HkyGEKBI8YYY4wxxhhjjDHGGGOMvXFe8Uk9ZWpQcIEoiop0OoWp06chl8nAdSoYGxmGJ16p2HhC16FEEVSFghJUO8QTr4GceoqmhhIv8pWCA1QHhAIhFPTwHMr8qBU9ryV61Ka5ogAIvdZqgtTqhJwLolC9kHP1QIgq3lGQJQp9lEtFBL44duDDc134DtXsqKK5IYvpU7oxONAntimIc0nKabSoiHrCMmRNENGDOAcaszgPMSA1DmFoQEMmiYylA4FDAxavVSiiqeKzGroyQ4Smw5ItDKHVToQxxhhjjDHGGGOMMcYYY2+QVwyAUJAhlUrLzI8YEdKZNExDx8mTxzEw0Ic49JAQn6lOhhZHsDQVSkzTWQWIo1BON6VTYEGl2hgKwoBqdXiolh14ni8zPsRiGfjQNPFejoYWKGIdZX/Usj6oD8r28HwHPtXfUON6pokCTXRgUsaGZcptnCoVJacASAhF7E+BEN91MTw4JI9FBbcty0BjQ4M4FwPpdEIcMkIul6HIigyW0L6GOGYoxmiKfXynjJamLDJJC05pHLYYqxa6YkW11ryq+OxDi/xaMEQckzHGGGOMMcYYY4wxxhhjb5yrBkAoVmBoGqqVigxCUJTCdR309Z3F8MiQzPCg9ZQloQT04D+AQoXB4wBh6MkgCEU4KGlDOf8fEMnaH6Gc9ooCIIqiwdRNGEatUY0PRa1X0aBAiDguZX/U2oXMCsoKAQVO1No2lO0RuL4MXlRLZVl83TIMWQfEFOMsFwtoa2vFffffj3Xr1kETxzHl1FhZJBMJedyEZcvgie9WoYtzpsLm5XJJvEYoFCZgaYroS0FhdBBBtYjIKclACGWChOK94jkwQl9cD68+SsYYY4wxxhhjjDHGGGOMvRFeMQOkFpCoByMUBYlEAlEcoupUZQaGJbM/FBiK2FaJEQcBgoCCH5QBEcngBDUKnlDxcwpiyCmtArE2rAVAqFGgg0qH1+qDUKOgBh2UskJqNT/OBUDOTX9FU2TphthH9B+JDj3XkUEQyjyhz1QHRKfgizheJpnC1MlTMHnyZMyYOQPtkzqQSidhmqbsP51Kw9B1qOKcKpUyXNeTU3XRtF+u6JNaPj8hB0u1Q5xyAYFThiYLoldlLRBF1gYpyymyDIgTZIwxxhhjjDHGGGOMMcbYG+aqARAKOPi+J+tuOG4Vtm0hS9NExTFsy5RTRCEK5JRXVFRcCUMEYrvQd0G1OQxDg25QeISyNUJ4vo/Ap6yQWk0QCjBQ8CMMInheIJonX/1A9COaDJTUgyYULBEvciyapshXCpC4bgin6ol+fbmdWCwbTYNFnesqZZdoaGluwqyZM5HNZmUAxbAsJJJJpNJpcU4N0HQDyWRa9lup0BRavgyC0LipFUtF2b/nObI/Ko4OcW0SYixwHZkBYqni+OI1csswqAA8Y4wxxhhjjDHGGGOMMcbeMFcNgFAwgB7+U/CDghHZhqzcenR8DKqmyKyISrkET6wPPBeeU4XvUAZGJIMflmnIIuZRTIEUH77nIfRDsZ6CH1QXRBfdUXYH4Luh6CcUfQZwHQqGhGIfmiYrEstiUNxEjEj2S1kbVPOjNisXpYnU6oRQYXXKNjE0XWaq2GK7xlwDpkyZjEULFmDxgoVobm6GI8YSRjEy2RxS6Yw4T1UGXNLZrNyPAjHlcgXFYhGeL8YszqcqzouO74hzRBQiaZlyui+Npv8KHSiBC0O8p8CHrAMiPjPGGGOMMcYYY4wxxhhj7I1z1QAIBRUo68P13HrAQcHoyAgq5TJcp4piYQLlYkkGPjwqPO46MuuCAhOGYYimy2wPmo6qNn0VZZXQJrEsVq7EClRNh64bcgYsWhcEgB/E4rWW8XF+n1iMR2yjaZqckovGIguYJy00NzWgublJZqdk0mk05LLo7GjHnFmzsGz5cixZsgQzZ0xHLpOV5xWJY4su0dTaimbRfHFQVdVgmCaSqQw8P0S+WEBVnJOsWyIGR3VKono2CAVy5HRegY9qpShroMQ07ZdXhaUBCUNF6FTksRhjjDHGGGOMMcYYY4wx9sa4agAkikI53VREAQLxvjg6grG+XqieC79QQFAuIfYdmsNKbOsjUgJohiJrgxhiP+q4Vo8jlNNg0dRUlK8Rin9kHQ9aqKpQKKBBRUR0sU68UG1zsRqKaLTY1iADC4boUEOIOPTEcX3ZUqaG9sYGTOlox6zJXZg7YyoWzJmJhfNmY+6s6ehobQTNUlUplVAu5ZGfGINp6TATJmJNQ7qpGZnGJrhBhLIjxm+m4PkqSpVAnJYGXbVgGwZsNYYqjquDpsGqIhDvfdFK5aI4R5oGzEPgFqHHDtKqD8UriJNjjDHGGGOMMcYYY4wxxtgb5aoBkFiJUHFKQOTDr5QQFAswPfF+bAxquYK02MaKQ6ixB1UNAS2GZgCmocmgA9UHoeCA+Ic+IKQ6HuKdoitQqYYGFS+ngAeFRXRVBkFUsZgCJbQ/JZDYhiozKnQKiIj9lSCQU03ZYtSm6NcKQyREr81JC9MmtWL21C5M6WhBNmXA1CkzwxX7+fCcCsbHRzAyMoD9e3biha2b8dzmZ7F39x70DY7g4LHTOHG6H66vwAtMBL44uCzvriObSMES16DRpkCIWBx4tYwYMWbKjqnKa+QicvKojvUhro4io1MReMYYY4wxxhhjjDHGGGOMvVGuHgCJI4S+h2qV6nw48n3k+5SoIYuA24YOTewdh1TXI5SZH1Qc3dINioUgCkKxPWVsRFCiWLRaYIO2oyLo1D9NJUXxD0UVy0TTxQYU+DDFq6nror9aBoYmto98GYuBBgUJy0Auk5KF2Gls1UpZFigPaCqq0BMb0nioXogha5hM5CfQ39eHnTt34ZlnNuNZ0bbv2IkjR49jeHgMrhfgxIlTsgB6GEB+ltN0ieOqVPQ8IcZh1wq/U2yHpuNKJhKUwCKO6cti8a5TwcTYCEqFCXGuobyGjDHGGGOMMcYYY4wxxhh7Y1w9ABJSgCJASDUv6CG/6yAKPZiGjlQiIWtxUHaHqsSyOLll6rIuBwUeqDg5TX0VyT4omFLL7NBVRTQqfB4j8APRfIRU+ENsQ1Ne1QIgtWabBhK2hVTSRltLDtOmtmPu3BlYsGA+Foo2beoUtLQ0y0Lr5UoZBarbQQXZ4xBBFMIS+yVSSVQdB+P5PIqlMkaGJ5CfKMFxQlTKLgr5khxbS0uLLHBeKpcRiDEHYuyO68p9qEC6ZpjwxRhdCgLRCSGW1yGdSshsEEuetw7f80X/4ljFUu0isl8eiopsazdmdjbKe50xxhhjjDHGGGOMMcbYG0t5+OGH4/r7SyRmLIDf2o3jhw6gPDaI0vAgwuIY7DiAFfuojI+gXBiTaRmGpkJRYoQy4BHD8134FNygdIo6SvagLA/EGgI/EusjWew8puwOlcqNx7U6H2I09JpL22jO5ZBNJ5BJp9DYmEEqnZRZGBBjCDwHbrUCR7SQpqUydDQ3NqCpMYtsKol5s2dhyuTJGB7qx8BAP0qlEgZG86gGETTDkGOy7STSqQwqVUdmgFA8aPeewzL7o7mlEUk7gVxTFoalwkom4FIBE91EqqEJhtgviE34sYp0tgmRoqNQFGMR56mpGvLDE/IYrx8FLd0rcNNNC2DXl9SEcJwRnNqzG4cOD6JYX/rmoKBj3nW4afVUmYn0apyJfjz15I8w+rOoSa+ZWP22X8c7W/bjP3/qaXEfXPHHijHGGGOMMcYYY4wxxtjPyFUzQGi6KlNVoMUxEqYBy9BlBgdNe0XZEo5bQUAF0sV2FABRKeuDMkU8T2Z3UGqFRtuLjlS5n9iQMj+CEKGcNqs2xRRiIPQjRL54Q+kYtODc8WmqLcqwEM3QNGhiOWWKULiEAibUty62oUb7+YEnj0/vI9GXIcadTmdkYCafL8Kp+mIfC7lsE7o7p2DOrDmYMX06GnJZZLMp5AsUtPChqBE830PZdVB2XISxgorjoSo+U99iaPLCUbF3XbyhrJaUnUBjrgEJOymzSH4W7Ew75syfi1kzZmDG+TYbCxasx93v/k38+nvvxOT0Vb/iX0iJbDumXXK+l7eZmDN3HuaL65KunMZ4tb4jY4wxxhhjjDHGGGOMsV8q2urVqz9Wf38Jq6kVkZnCwNkzUMIAoVuVxdD9ahmliVF4svi3J+tzqBRwCHx4nmh+IKe/omQPjYIW4g0FDBCrCIMIgS+2ldkgFBzRZFZIKKfSqhU9N7VaDZBM0kJDJgVTLKO+XZreynNl4MPUqV/Accso05hclw5QC9JQzQ7LxLSpUzGpsxP5iXHs3r0Lp06dQcUNYYhzSiZSclyJREK8t2UNkUJ+AoPDg3LKLF+MX9MN0aMKXwyWptOiMfpiHLphwBD9m6YFRQyCttENem/ILIBY0eB6IbzK6512oCDbOhvLlgLf/vP/ja889TQ2bdok2rN4YVcvfM9A54qVmJ2uYu+xPgRvkoyEid4D2CzP88rt+d096Jw7D+bYM/jqV7fjZzYZmaqha+4qzE8O4+mdp2qxPMYYY4wxxhhjjDHGGGNvmKumB5iajmqpDJrTKfR8BKKpmoax8VHk83k4nouIAh8UGPApQOEi8D1QfQ9ZPFzVZDCCghz0OYoiGfgghqHCsixYpglTV2GKUdgmZVJQcENBJmUgnTTF5xBqHCD0qxgZGsC+PYfx7DO7sOnp7TKwEfiuLM7uug58MR6qKUK1Sii7hGqDUCnyY8eO49iR4/JEfceHU3ZRyhdhGuLYho7B/l4MDvQhnUrKAIpl6XKsriuOGykolxxZFF0R10NRVFQrFbgU3Ah9ROL4ijhKEHrwxLFl5odmIJHOyPN8Y0Rw8kfENfoGHn36GJqXXINVHZdOkvVmtuSWd2Gmchpf+doWDNWXMcYYY4wxxhhjjDHGGPvlc9UACAU1KGJRqVRlUW/6g/Z8sSgzJGQxcCgyKECpG0EcIVLoM01FVcvuoEb/SXEsMz0MXYVtG6JZME1DBikIZX/IqaQ0KqgewzIVsZ76CcQQHJhiWUtTBjOmt2LurGbMmNGEXCYh9lMQhyF0sb9FtUHE+8D1ZH8xFVdXRKexgsJECeVCUW7f19uLzZs3Y+uzz+D44YOoFMfFvmLT0EVbaxOy6bTMVnFFP+VyFWVx/o7jyWX0V/1Uc6RaKsB3K+L6iPEFtULuqjgX3bKgGCYCcZw3no/RY6dQNtowo7P2vby5aUgsfSfuWWbipY2b0TNCWUGMMcYYY4wxxhhjjDHGfllddQosLd2Egg8cOXQQY4MDiEIfhfwY4sCTwQ3bNGDougxuiJUy0CAnu4oomCHe0/RXFAeIYsSU+hGrctopXdPF/hriMIbvhbJeiKrEEN2JPlWkEwZyKQu5tIUMtZSNbCaJ9tYmTJncicldk9De1gxFobohruhPRdK2ZI0QOq5tGGhubMSk9nY05HJQwwhjQwPiWH6tWLkYSiSWZZMmkpaKwsQoentOi/5ipNNZFIsVFAplBJECn8YuzimZTIqxJGWwxXOrYvyAZSfEOeoIxVmrZgJWOgcjlYUfa6iKY7njY7UL+bo5NwVWDkc27sTgFeqOGMkcFi1bBO/4ZuzqpdoodbqNzhkzMX/2IsyePR3Tpk1DQ9ZEfqwgzvvl/ZBsxwwsWTIfc2bOxJQpk5E2A0zky2idew2WTNIwOFqgr/oSicZOLFiyQBxn9ms6xr+F2TgP73nwJug9O/DoppdQFvfuleQmzcSSpQvq59ENI/KRL5ZlgO8cPdWEZStXoUMbx0A+RqJpJlYuWVy/Vu3IGTHyhaI4j/oO5JIpsM4g2dCFRQuWYt7cGWKfTrRnLVQKY3CC+vYXM5LomjUTC2YtPP995NLGy6+VOEbn3JVY2W3g9GAR6cYuLFx48TECjOZLoNgfY4wxxhhjjDHGGGOM/bK7agAEiRwOnuqDaVI9jSmIIh9jo8MyyNDUkJV1OOKYAh+1B7Qy56H+BJwyO6hAOcVG4vr6+ov4rMhC6K4TwKd6IVFUC35YKtIpA9lMAk25JHK5BHJpG6mECctUxTYUUFFkfRGa7orqdkRRIKetouBHFASySHoykUBzQyNampqRNC3RXxaxOE65VEJTcyuaW1owc3o3Fi+YjalTJonzAIrFCRnMSSZTGBubQKnswPMVWctD122k01Q3JAFFnG8UBmJbDaZlIKR4j2rATGVhZRuh2in40OEGEdyR4doJv25ePQCSys3B6nWd6Hv+ORwarUUENKMD93z4w7j1muVYMK8dra1d6Jo/H0vmzcesBh8HT5yFH14cDrCw8Lb78MBdN2Dpohlob2tHd/ciLF4yH9ObSyi134TbplTx0oHTF+2noH32Wjz4wNuxevF8TGltRfu5Y+RcHDjRe9kx/o00G8tuuBPXzHLx+D9/EyfKNPnZ5SwsuvNBPHDndVgyczra28V5LFqMpWJcM/Qe7DqVr28HmE3duPtt70CndxBjTdfgwbffIc69dq0WLFiAufPmoUMr43DPMMJzUZ+LAiAvHM3hgfffi7UrusQ+kzF79kLMWzAPU9ptnDx8HNWLhmcmJ+PtH/oQbrlmGebNqX8f4hhL5s7DzEwF+0/043z9Fs3EwuvegbfM8vHiaCMeuP9dWLv8omPMX4Cp7QmcOnzikmMwxhhjjDHGGGOMMcbYL6OrBkACI4kT/aOYMnkykgkLp04ch1Mtobkph1wmDUQ+PCo+HlKdDrFDHMvgBKEAAU15RcEPqglCjTJEarVAYrFfAM+jmiBUqwNIJChwoSGbTqCpIYXmxjQaMgmkUxYStg6dgimib6r14ThVWfTcpB0j0UcY1KfBUmAaBizRcqkMMqkUMskUbNvGxOgYxsfGoGqGHFdbWxNmTZ8izq0DDbk0lCgQ/TpiLAb6B0YwNl5CtRrA9WNZKJ2mxbJMXRzLh4ZIvDegGbp8iK+aFqxsA/RUFpGeQKAacnqwykCfvBavn1cJgOhJLL/7PixQT+Lxp/Yj79e+G92YhkVLDGx89PP41refwdatW7H16afRV23H2utXIDuwFweHHLktHWPykptx321L4Zx4CZ/99Gfxg6e3YsuWTTg4EmHRmtuxqEVsVezFC/suBEASzYtw//vuQTa/HV///GfwyJNb5DH29ltYc/NNmIdD2HWyNq3aT0OucxneetcanHnsM/jRyWJ96UUUFdNX3o57b5iH/LEf4XNf+DJ+uEmcxzMvwElPwcrrbkNm+DkcHaqlTujpZixfugTpwMbUhe3Y9uhn8KVvPy2v1dNP74HTMQOrVy9F0+ghHB6s1M7jXACkwURm+SLkt38bn/vyd/Ds5i3YtOklFFrmYcWCafAGTuD0SPH8uRvWDMyfF+KHj3wB3/7Os+e/j2G/C9fcsBLpsztxaKSevaPq6J63EnNzzeheMxuDmx+pHWOLOMb2gyg2zMWq+VPg9h0Xx/jpXV/GGGOMMcYYY4wxxhj7RXTVGiBU/6KltQ0NDY3oHxyEquton9SJbEMT/CiS00OFsWjilYqhU4wDCtX+UGWjYIf4vxb8kGrF0anJeIhoVKuDCqJTdodtGUinbDRkUmjMZWRgoiFHwZAsWptyaG1pFK0JLU0NaGrMISO2a2rIIZ2g4uUmUskkklSDI6QAiwu3UoUqDqKJ4+TSGbQ1t8hpuyhu4jkVDA6cxQgVP0+YmDd7Flqbm9De2oJMOgW3GsIRzVAN6JopxqkiCiKZZULnoYmB17JRfBmAoUAOXQcZYjDEPvYbWHRcXPvsjHnY8Lb34uY5BrZueQG9VMOkLvCO49uf/zqOnKjIcZ8LUJ3Y/xQO9itYuHhqfUt63t6FdbevQXHvE/jsV3+AwdK57QMMHdiMz/3rD5DXs/Wtz2nG2vvuRtPYXnzuSz/C0ZHw/DFGj27ED54/is5198vAyU9FahpuedcdsPpexNP78ld86K8bk7H25hXIb3sUn/z6Sxg+dx5+CS/+8NvYfLKC+evvREuivkNdbm4X9jz6NWw7PnHRtRrDi498DS+eqGLJ2+7B9GR943O6pkF56Sv4/nOH4fjn9ili29f/FS8M6lg6vwuGnBuuxi0fxiNffBQnTjuXfB+H923E8WHtku/jvK4m5H/0FTzx/BG4QX2fYj9e+uoXsK+YxdIFndCpMA5jjDHGGGOMMcYYY4z9ErtqAITqk+cyGQyPDMMPIsyevxCZpjaoiTQmKi5KXgA/BuiP/gPKwohDGdCo1x2vtXpfMW1Xf7hLS2kbCo7QK9X/MHRFTmWVMC051VTKtpGULSFfKbjRkM2ipbERTQ0NyKZTsrZHNpmSyyjTQ1M0Oc2WT+PyfIRiPU23ZSXTmDFnLubMngtD08W2CbS3NotjGXCqtSBJR3s7Fsydh2WLl2LmtOliO1sMuFZPxBRjpPrqKhU3keOvBXl0ynKhcwx8sW0gp/9SxBhU1YCimfK8fza6cM/v/B7+8A//sNb+4A/w7977AO5Y2Yh9T38BT20/fUmtijiuwruoHMg5getidGICZkcXGurL1NlrsDhdxY6dx1ES53e5at82vHT0wtRR0uSFWN9h4viBnRgtX1aMIvLQ0zsIX2/DrKnnjvJvkcDy2+/CkoYQL2x9DkPVKxe/0OasxgJtBD/affrClFXneOM4cGIEqYZOcY9Z9YU11aPP4sWT4/TNXyLy8jh0og++MR3dbfWF5xSOYst2sa7+8YIxHDk+jKaWFnn/nHPV70Pcm6OFIqxJ3cjVl52XP4qtO658jL0HetHc0iqDdowxxhhjjDHGGGOMMfbL7KpPSbPpJJTYx4njx9DaMQmZljb4ho2KasK3MgisFCLDQqTECD0H8MvQFR+KFkGlvz4XyyPxEimKrGEQU/aHrsn6IPTX6YYJ2TQdsCgwYdvIJdOwxUIqpm5AQ0I3xTpTLLORMG3Yplkrdi7WT2prhV+piOYgbSfFuiTiWIMqtg9CDaUqBWjo9FQYqo65c+dj/TXXYOHsWZjU3IyZ02Zg0YJFaOnoQirXiBnTZyGVymBq91SkEymYqirHlDJ1MRIf1WpR9BvKotQ02xS9p+m/vHJZbGchK/YxFEucdgKW+dN4uP9ahajkJzAxUWtjo6PY//xT+Mf/9jd4ZONpGby6lAI724jJU6Zg5cqbcfd99+EjH/09/PFv/z5uWtghH86fuynaOtvhjY+iJ1+4YmaF+HZf1n9rR5ucjoym4JoydZos6H1xa0iKL1z01tTUXNvhJ6agee4K3LKwDYN7v4/th8evMkaga0o3wiBGtrn9ZeOhZseOrHVj25emgIwO9MK//PJJMcbG8zQDGxqbGuvL6kaH0H+V+iZU7+bi4IckrlUy1ySu1VSsWnUL7nnwQfzqR38ff/xbv4P1s1rE/Xzh+zhv7OrHCIKgdgzxFTDGGGOMMcYYY4wxxtgvs5c9Wz2Hamf09PQgkU5j0uRuDIyOITYszJy3EIuWr8Kc+YvQ1Nwmp8bSDarToSKMQvnglV4VlQqhU6H0cw9qa1NgaXpteix6RmuaGhK2BU0R26oUHNGgK1Tbo/awOApjxJRZQX+1Lz7HFHmgp86ir8B3YSXEvuLYZddB2anAD0NEoo9IdB6L8SiGgUj07Yn9KPjS1taGSR2TkM3mxBhUBIHoUzQlVqGathgTnYuJTNpAKqGLY8Wy4DrVHFHFmBNJG6ZlyewWRfxHU2+FQYBysYxquSrHqyiGWCnaz8wAnvz0p/CJT3xCtk9+8pN49Ieb0ee8PD+A6NM34L4PfAjvfd87MWdSEvkzZ7D9uR/gu9/7JvacGr0k2yGTyYjz98S1vnJfV0IF41XdxOKb7sFDDz308nbLUoRuGeX69j8p3WrDdTddD3PgeXzjid2o1pdfSS6XhdnUiTveft+Vx7SuE4VyBVfOH3l92bOux/0f/BW85z1vx8x2CxMnTmDbc0/gu489goN9E1cN6jDGGGOMMcYYY4wxxhh7ZVcNgJSrVRlAmNTVBc2wkMrkZP0P+oP/VCYDVTdkLZAoVqHUAwcGBRziGH79gbmqUgCEpvmhx7gKdAqWaDr90bv8K3XLspBIJsWq2rRSmmi0joqnR6KFlHERhPKV6iNQk6EHRUPF82AkbGi2hUD074ptqC5JrKiINAWh6EihY4kxKYaGUNNgpdPiHBqQSmfFeC15XHEiVCQCqhh/FCuoOi4cL4Tri+a58thhGEAV+ycSSZiWLcYn+g8jaKJ/2scR+1Srjvzrezp/GQj6eaRMxTsevAlNxcP4zP/9J3z98cex5aWXsGvvXuw7egIjpUvnYiqVyrDE9TXMq0/pRcGsi+XzBYRuFU9+4X/j4x//+FXb1zeequ/xExDfcff178SKliKeePwFDFdfOUwwOjqGQs9BfP4fX2FM//BZHOm5dDqvy8/tYtlMWgbFCvmJ+pKfgDJDfB83IDmwE58U38c3v/8EtmzbVvs+jp3EWNnnAAhjjDHGGGOMMcYYY4z9hK4aAHE9H2YiiVxTCwzx2tE1GclsAyJFgxcpmCiUxTahDI7EoptALDNoSizKmvBrAQtAobwP8b4W8KAMD8oMoXgIPVw2ZNCEAg+0QKyjwiNieS2IIPoJAhmE8MNABiIoMEK1DagfmnqJZgFyxHqXipOLfTXTgGGbMvBBBdod35MPkCm4Ua5WUHEc8UGDZSdgJ1LQrSQUGQjREYkuwlhBseIiX/JQrPoou56c8orGRePXddG/bokudHh+gBJlDQShPF+n6sDzqCB6JAMhP4+M2XOwwFJx+sBODBacWsYMXXtBs0w05XKX3BBOoQA1nUGj+P6vHArIYHLXpdN9jQ0NwxfXalJ3N3xxvZ2rNE9cs59UatqNuG9DB45t34KDA6+eJTF4th/JpmZkqe7LFcZSa6685y7WPGUaLquLXqMl0d3RBD08jd7BVzv61Znz5mG+GuLYob0YKdJ9ftH3YdtopkCj/MQYY4wxxhhjjDHGGGPsx3XV56s0jVEi04hcU7MMelS8QAYSoBkoVhzkSxVQ9odhJRCL9WFEWRz1qZ9kFgfFMsR6g5bROioQriIKI/g+ZXfUiqLTFFfyPYVKlHMBE8r2oFobVGMiRCD2oYfT1M7VUbBtS2ZhVCpVsYeCJGVnmCYUcRzan45fyOfF+ooYs46KGC/Vx6AMD/qs2wloZoKiI2JMCkJxKQwrCdE71T+HYRtiGwuKaciABz2WprFoui6OY8PzIoyMUN0JBbo4x6rrwhGNAjzyAvwcOjcd2ZUyGxrnXot5nen6p5qJfc/jTNyCO9YvgKa9fJ8pG+7Fsvb6h3MGduOFXgXTZi9CU4rqfbwK8X3NXPd2fOTuFdCoqvyrSbXi9ptXIDm+B089sxeV1xBHCU9vwSGnHdcv6X5tx6hLTF2LNXNa6p8uSDVOwZK5k1E++DyOl+oLfwKv9H20zduAGW3J+ifGGGOMMcYYY4wxxhhjP66rBkDoQX5LWxusZAqOF6BUcaGZNkVGZPaFZlrQxWdNo4wLUz7IpimxVEWHoRny4S4FPUzDlBkbFBSg5730l/+uR8WaqdWnmYoou6N2XHqhv4Kndm7qLHqhjA4KhARyeqwYhi6OIfYXC5GijA4xllKhhMG+AeTHxuCUyhjqH8Lo0EgtS8PxMD6WR6lUkkEYGi8Fc+h8KINFgS7fV8R50hjNZBJ2Oi3Okc5PldN6ua4rxqPCtpJyoK4bIJ1qQDqTk0EXylihqbIoQPPzKDh2FPudCIvX3oqZnQ1IinNMpVKYsuTtePC2ucjnxy6pARJWT2DT0/thL7kTv3rvSnSIbVO0T7YJi9/6fjx0fQq9Jy+bAiooYuuXH0W+cxk+8J6bMS2bkfvIYzW0YNmtD+JPHlxR31hcTdXAwhWroVbHxaf6TXBVCqbOXIv5M3Rse3wjxmNT9nu1lqBsILFXUB7Gc0+9hIYND+Ij71qB9vp5JOm1YxZuvv838Cs3T68d4iJjp4ew+K67say7BWnZZwrpKUvx7g+8Gx3eQXzt8SN47dVRXs4/fBgHAh2r19+IKe05OWb5fSx7F9514wxMFPOXfB+MMcYYY4wxxhhjjDHGXjtt9erVH6u/v0ScakSyfbKcIipAjFjVZKaDqioIPQcGIjj5cai+CzVwgdBHVA8A0F+0U6aGrmsyY8JzaQqrAIZ4H3gRKtXaFFGWpUMT24aij0wqgWwmA9syQPkYlAtiieNRcfVzU2dR9XHRbS2AIVrsBfDrzSlXMdg3jJPH+uC7FXEcH77jwiuXEVSqKIxPoFQsIpVOwk7YMrAhIyui7ygSRxRdFsount78AnbsPQbDspCU21pQFXEM35MF1TPZLBLJFArFkgyUtHdNQa5lEgpOBDXVgFRjGyLRbeHUAXmOrx8F2dbZWLY0hyMbd2KQTuBV5XH0dBld02biltuux+pVa7F27WpMb3TwwqYfYsKehhnZPJ577ki9qHiMsZE+5BUdbXOuxW03X481q1dj7ZIVaEEvnv7a1zHQtgazzT68sO80fJqTTAj8YfT2OWieshg33XoHrr1mJVavXYtlq5ahEaPYv2c3Tg5V5LZaZj5u3NCBHU+/iN78K5UyB9TWubjv/rvRLr6T5tlLcY3oc+0rtDmTdBzZewKuOI+J0UGUPQ3tM9fgtptuxJprVmPNunVYPn8y4vJZ7Nu9FwP5WjhDTzdj+dIlCI5+G0+fyeLGu27HnRvWY+XaG7Bu2RSUzuzGd7/zJE6MXVTKXfx8dM1dhfnJYTy989T5gN7FGmeuxMrmIp7ZcQyBvFbjON7jYPKsubjttuuwauVarF+/GlOzFWzd9CS87AxMTozh+eePwqEOVB3d81ZibmLoqsdomrkKK5oK2LTzeP0YjDHGGGOMMcYYY4wx9stJefjhh6/4lDRsnQ5z2mLkmpsxODaKiufK4Ed+dAh65KLvyD4Uzh6HXh6HM9wHzXdgqBFiVewbUE2Mqixybls2yqUyyuUq0ukU4iDG+ETtQXdDNgHLVBF6FUxqa8C0KZ1obkiLfgLYuoJ00oRl6DB1AzoVK6fQiAx+AAlFh1suoViqYGRsAq4XIBB9jwznkUgYaG9pwZzZs6DEMXLiuM1NTSi7FbR2tqG5pRnNba0wxfjo5CmwQSUpegdH8fH/+1lsfn4HmtqaZcH0REJFHJZlfQZNt9De2YkGsXxsPC/3nTRlBhJtk9FfDJDqmoPmqXNRdXycffrrdIqvK9POoqnJRL5/FNUrPQ2/IgVWKoPGbEoW8Y6iANViHvmKj0xDMzKGh6GhPC6pYqJpSObE9bB1mTIU+x5KxQmUnADX/cqfYVn+O/jn77yE6iXpEKo8Ti6Vgl6fCcv3PHEvTKDqBucf3puL7sPv3GDi81/4MvoLrxzEURKNmNR4xaocVxS4RYyOFul2qdORzGaRTdriXqb4VwzfqaBQLsDzLlw/u302fuUD70O0/Z/wTxuHkG3MIS3uFRKGLkoTeXEvXVbnRVzLZK4FDbqD/pGivDcuZ2Za0GL7GBgpyCymGgV2JovGdLIeOKTvY0J8H6E4bjNSor+hoULtHMT6lDhG7hWOYWVb0Gx6GBDnfeEYjDHGGGOMMcYYY4wx9svnqhkgjpHCeGwglU6j4rpwfV9mcaiIELhV9J8+gaylI6gU4RbGYasq1SGnJA2EQQDX9WQgRNY3iIFqlbI6hAhySioqxWDqlC0SIxL9WqaGVNKWzRLLdU0BlZ3Qtdo0WjSdFk0zRfvTMgQRPMcV62wYplXvU0Uum0FrSyuam5uwdPFSdHV1oqO9QwYtBgYH4FH2iq5DE4OlYujUp6JocmqtM2d68eTGF1EoFZFtyMj1iH3ougJTvKfYSxTG4rOJRCKJTDYHw07BjXRUQgV2QysSovliw+LJ1zsDhK6zi1Kxcmmw4jWgjBuaCqxYLIrXsvhu6fF6LK5nBcWy+/JplyhQUC3LDBq5T6UCT1x/aJ1Yd9tKuEd3YN+pEVmU/oJYHqdcru1Djeqx0PRpFxhYcfvbkZvYgZd29bz6dFKBc76v19LK1VoR/Asi+OLeLYnvl9bTNahQ8fMLERLpXAZI3L8d20/k4VarF/osV+X3eyUUTClWvPqnl6NAHxXZvzwsEXhX/j5cuubi+7h4+1c9hnvlYzDGGGOMMcYYY4wxxtgvG/qD/iui7A3K4jhy9Cg835c1ExKJBDKZDPr7+uV6XdPhOg4Stg3T0GTgg5680vRX9NZxQtEcUJFyyjbwfcrSCMSnWAZAKPhA008F4tX1fLGtJ5dpugEqoE7ZHtSoP3qgS8sgmieWVT0HgehDMXTYVMshm5U1OxrbWjFr/jx0TZmKZDaDzsmTMXnGDLRO7kYmm67VB6mUUSkW4ZTLMmgShiFi0efg4CBGR0dlZohlG+JVoz/Ql0EcyzSh67qc3kpRdaTSWRimjUhuABiWLc+vVifkl4GF6RtuxiyrhJN9wxSP+vElZmLRVAU9hw+gNiEWY4wxxhhjjDHGGGOMMfbTcdUASDabRWdXFyrVigxyRHEkp8CqVstwXUdOZ1UuFeE5VVCJ88D3YGga4ihGSKkAMhASw/ciOdWQYdRqg4RRJF+pxfXgAQkoo4PqdgShzCKhdRT0oOfqQRjWgiCiUTCmWCqjJMZQDQOMFAsYL5cAy0C6qUG2lGjJxpxYXoRDtUnEAA3bwNTp08R4XAwPDsAX+0eeB/rz/5BexVgHB4ZQrVRgWzosyxRjVsVYYniBJ8blywCMTQXXE2mYVlKMTBXXxBCfU0im0rKge7FUgi/G9WagqBqW3HIL5s9KiXOvLxQ0M4FVd9yPB26ah/LJF7Hn5OjLs0ZeC/ckvvH3f4eNhwr1BYwxxhhjjDHGGGOMMcbYT8dVAyCko6Mdkyd3i3cxxkdHkB8fF6+jSFDtjDDAxNgYoiCE57myvgMVPKcABwVLaJYqqrNAQRDK4jBNA5pYQJkgVBxdFe/PBTVoOb2vOtXaNEk+1YiQqRZyuiq5bRjL4AgFQCgYUfIcuAhRDT24SojQUBFqCkJdNFWBE/soi3UUGIl0FVUxxraONrS2NGGwvx/FQkFOvUXTD9F0WPR8f2hoXJxqiEzaEi0pxxpRdohYR+dBReCpCDpNp5VIJuT0W5QFY+gmkomk2AZwHVdekzcLzZ6Gex74ffyX//Ln+IM/+APR/gx/9qd/hNuXtKN0/If4zL9sQjGgK/QTiFwUxD3lvDniRYwxxhhjjDHGGGOMMcZ+jly1BojZNAlRpgX0p/+KpkClIEEcopwfkzU/vIkxFAbPwox8mHEAg+or+B7COEZI2RL1fqgQMwU4qG4G1ZKg6bB0KhZCG8isEqoFUuubMklsU0cqYcLQNbGfUguaiI1p6iyaJovqkChimeMFYvQ0VZYGw05A03Q51lw2h85JnTIjxTJMWJYB33HEoULY4jjU95kzZxCLbZtbW5FIpWCKfSiw8vgTm9A/NIS2jkY0NjbIjI5SuQjLpumvDBiGheamVjQ1t4j3JiJxbF+MOtBtaKkcHFVsk87BtC2UTx2S5/8LTXxfw6cP4ciJMzh59Bh6ek7i5MlD2L9rJ57fuhlPvXAY1Z8w9vHzjIJ7+dFBnOzpxWjpVSuTMMYYY4wxxhhjjDHGGPs5dNUMEFUzEPiKeKPDMAxZ4yNl6TAjF0F+DN74ECwKfiCEqkbw4wCBeB+FDnS1VvODYhyaeKXUCM9xKBoiAx4UjEAUQFOpFggVFVdBU2JRkKNQKGF8dAKVsoMwiOXUWK7noVqtyoLapVJBTssVRRoiTwdCA2ElhBmoaE81oNVKi5ZEVyqLVBAiJ07RpOwUxwV8D40NDWhsbkbZrcKnibYsU2asjBXymChNwLRUNDSmxbHF+mpRjE+cE10Gce6JlI2kaHRiVAi77IWIrRRCM4EokURK9KsmLUTamycqEHpVDJ05ggMHdmLHjh2y7Tp4CD3D4zK49WYUOgUc3r8LR/q5MgljjDHGGGOMMcYYY4z9orpqAISmfBL/Q1V0mf1AgQzfraBamIBXHEdYLkL1HSihL/9i3g89mflBQYwoCsV+kFkcVPuD0FRXhIqOa5oCTaesEvpMhdBDmRViGob4XC+W7oeUICL6C+G5on+fsj9qU0spsSKOqcBzxDIngBLEiMU25bE8Bk6ewuEdO6G5HgyxfWl0FJbYxxT9lotFWV+koYmyOzx4lE2i6RidGEexUsbYxCiyubScoisS50KZKXQeNEVWIMZE03t5PhVqjxCLwXsUx9EteLHYXrzamSw0y0ZAOzHGGGOMMcYYY4wxxhhj7A1z1SmwrJYuINuGIKJ6HIEMfpQmRjA2cBaFwT5E1RJUtwpDjaFEvlwfh5Gs1SHrfKg6NNEoD4SyOGg5TV2laHKmKllcnIqq0zRXulhuGRqSiQSStgnLNOTUVcmEVasdotEOkEEQqhEyMZFHIV9CYaKAcrEAt1JGtVRCfmwU48Mj6O/rQ6VcwsT4KPr6zqJUKmJ4ZBhDIwMyUGNYol/bRraxCZppigHpOHLsBJ5/cQfaO1pkwIcyTuK4NvWXJsZAAZCknRTrTNjJLGLNwkTFQ6KhFZ5uw861wMo2whMnSDVPnBMH6leSMcYYY4wxxhhjjDHGGGM/a1fNAIllBkiEIPBlsXDKiKiUinDKJcTiPeV16JoCQ/Sg0lRSYnuFip8rlDVBRc5rhc6pn8CnfiKZwUFZFEEcyumTKBtD7ADTMqGJ7anguWXbMuhBRdApm4QyR2TdEEOHLoMVqswKoWm0FEQyg+TcazqVRGtrE5qacshkkpg6dbL43ALXdXD2bA/2HdiHk2dOIRZjpvofqq4hCCPZ59mzvXJ6Kyp0Hoqx0uxOnueLfqk+iRgnbSb+871Q9OfDEY2qlii6CdWwRZ8mQsoEiXXxqtMlZIwxxhhjjDHGGGOMMcbYG+TqARCKAMgpsADL1GFoCrxqGW65BA0RdLGSHvNrFPyIKUghtlVV6Fo980PsS4EECnwEQW06LVkgXQZBxGc6iKLI6aVMgzJFRF+UCWKasuYIkUGSWJHTcYUyg4TqcGTQ3NKKttYWTGpvQVdnOyZNapOvs2fNwPLlS7FmzSosX7EUc+fOxrx5c7F42VKsvf5azJw9ExW3ivH8OMwEBTtMBFGEquOhp7dfjEWTtUco1GHolpyKy3d9KJECy6CJtFT4YhylqoeS4yOZbQR0G4adgWYlZQBE05PiGthy/IwxxhhjjDHGGGOMMcYYe2NcNQBC01MZuoo49BF6Hny3imqpAN+pAIEPUO2PIEAoGqJIbk/1QhRqoluxCB4FEKiWB2VQ0LxX4n96S5klMb3TVKi6TtGW88ek6bNkjY16AIamkwrCWBYdp2m0DMNCJpdDQ0NWtAxyuTSSyYQspC66g2FqSKUSSKaSMmuE6n20tbdh8pTJWLlqJUzblPU+KLJDgZh8oYzxfBEnTp2BQ/VEKHNFN+CKsSuUzSL+08TAE5Yljh/BDyJUHA8VN0SmoQUO1QFRDbGfhUAGQGzRdy2AwxhjjDHGGGOMMcYYY4yxN8ZVAyBRGKJaLmFkaAgD/b0YGR5EYWIUgedQagdFJuQ2cUhvKX9DBxX4oGwNCiJQTois/RGLg2hUS0OBoii1aa+IeE9TUFGQggIeFB+habNoh4imuKLAh+ejXC7DcV2ZTSL30TSZqUEhkyD0Ua1WUC7lMTI6jNM9J3Ho0CEcOnwQe/ftQW9/nzwe9e2JcSuWCTuVkjVAJgolTJQqMtBx7MQpnDrVD9+PkEplZfH1cqlE8RoYplkLBhmmzEKhYXhUdF0Ty62kDIRQq7qBaL5YVwv6MMYYY4wxxhhjjDHGGGPsjXPVAIjrVFEqTCA/MQrPrchi53EUgGptGIYO27ZlQXBNt+TUT1BtBLGKSNHEK1XlUMQrJXHUIhAyo0NVxf/quYQPGBoVPzfEqyZrh2gyCFLbNgxCmf1BwRHX9eBTPRCxTSyGTHU7KFZCWR8hFWAPPChifFUx5oHBPoyOjWJYtDzVLPE82hCGacl6Ig3NzVDFuF3KXolisT7Exk2bRb82MtkGOI6LotgvkUzA9z0Eom+a1kscABTWiCgrxE6goa0NdjaH9u7JaGpth2EloGkGfC8Q21OFFMYYY4wxxhhjjDHGGGOMvVGuGgBJJW1M7u7EogVzMWfmdOSyaShRKLMzqBi4bSdg2il4ARBrNgLFlK+aZSGgLA7RdS0TRKxXZGIHqP4HfaC6HxRIiYIAgedBEcso24Km0/J9H1Q4nYqiU/2PwK/VDAlFR+LwEIeXARBF02AlTKQySSTSSdgpW7ymkG1sxKTJ3eiaMhkNzU1iXJBTXpUqFRm8sOwkrGQKDmVsOB72HziMI0dPYfbsKbATNkbHxzE+MS6zRmhqLVWMlcZO1U7onGJVRyTGli9XRavAoSm+aPD1K6lQiOaqV5UxxhhjjDHGGGOMMcYYYz8LV31UH4VU38OBEodwykWMjQzLrBCqhUFTUKUyWaRzDYhUE6FiouzHKDgB3DBGuqEBRiIhAwOGZcAU+8jpr2gWqxjQKdtDrIw8cQzXk8EQTaynY/riM9XaoPoblP0RBDTVFmWC0PRTVEydgisKQqojIvahQIhCARXDQCKVQiqbgWLo4rUBlvjsiz5K1SrK1C8oU8WQr54fYWh4HIePHJPZIVRjpFiqIF8oiGMGsG1L9GfKKbqg6mJ9CEU3EYnjFSpVDIyM4vDxE6Idx5mzPZiYmEAYerU6JBQ9YYwxxhhjjDHGGGOMMcbYG+bqAZAohFstIz8xhrM9p9F79oz4XJUZETTVk2WnYacbZB0MJ9RQDXUoRhK6nYAXx/DCECEFNWjKKFWHYRjQVFVmelChcyWijI8QgSw2rkDXKeMjhu/5MlOEWhAGMuhB2R+UPEItopQS0YssUK7p0AwTZiKJbEMjOrq7MXXGTNkmT5uGXHMzILbxRB9+DATiOJ7og4qdQzXRPziCo8dPyT6HhkYwPjEhxuOL8xP9q1TLJJIBHM004IujpnM5eRzdsmFnxPmnkjQUeL4r+vBhqApMjRaJ/hljjDHGGGOMMcYYY4wx9oa5agCEanFQTQ7PrSKfH0OlUpHTUtGUVJphiQ10KJoF3UohVA2kG1rRPX0mmtvaMV4soOK5Yr0uMzaocDlNmUVBEAp2UBYIZYPENH1WGMmAiKkb4lUF1f2gwIjneaLVgyFRiCAKxPsAtYLpVAsECEXfVJuDMkzS2RyaWlvQ2tGB9o5OZBua5Dh9Cn5Qn2LbYrEq+hHHouLlFQcHDx3HmVNDKJUqcFw6nifGWgvGhBFljESiD1Vmf1CGSdukDnRPnSJf28RxOru70NTWDCthy/1URZyLGCfEvowxxhhjjDHGGGOMMcYYe+MoDz/8MMUSXiY3ayHUSdPR03MSp08dQ7k4Ds134Y2LVy9AzkrCr7qYyJcwPDEusy+mT+vEaN8RHDq4D6EfQI0VGWFJ2zYsXYNbrSAOPLEsEuspnSNGKqFiUlMDUrZF0RDEolmmDtPQZCDCskyo4pWKpxuGBSuRhG2LZWogtlGgKxpMTUdjtgFtLS1IpzPIZXJoa20T3UcoFAvwAsrIUFBxxPHFa7HkYMvzO/Hk0y/J8acztamuothHKmWipTWHXC4hjhHDSubgRklodgZdM+Yi0ToJFVhQsy1AMovhgoOKH4lxpZBIpmGJc9XEOZx9/F/kdXy9qNoK/O7ffgTT65/PqYwfwj//z/+DI0XxQdHR0DoXc1aswG03LkRnJiOucYxiz1E8/aMfYvfh4xgoubUdE0144CO/jRvmA1/62H/B5uHa4ku1411//O9w8+RmSnypC1AeOo7nnn4cm146irFqffEvDVVcujZMXbAGt193HWZ2JKnmPlCt4syRp/HFf34MZylQV2d0XYc/+r37MMmKsO+b/4BPPHUE4WU/gam2blyz7DqsvnkNJot7k651qdSP5z7xP/HIccpFujpN/FzOX/MO3HfrOrS2iJ++YhH7N34LX92yCyNFF523/gf8p3fOq299ueP49B/+M7L3/gfcd01Xfdml4ng//vbf/z2O1D+fY6a78d7f/o9Y1ZnAU3//7/GN/fWT0kxMmrcG9993G+a2iZ8ZFHHge4/gXzfvxHihfu9dRtWWi3v7V9Gw/cv4s89vFj+/l12g9lvwZ//5XWi+cBNK7tkf4H9/uQfv++iH0Kyexef/+n9h1/Cl2Vhdi+/Db/3GTQi3/hP+9It76ksvSDVPx/rb7sL6tfPRZqgol4dw+LmNeOT7mzB6hXtba1mM//DbH0RLfi+2nDFw23XL4A3uxT/8n0/hdL5+bCOHaz/wu3j30jRe/PL/i88/N0A/hhexsejdv4vfvLYLJ37wd/jb7x4A/XpE6/X4f/7z/WinefXyO/HXH/sUTnqXXgvVyOBt/+4/47bZKTiFY/jU//gbHCjUV9apiVY8+Ov/HmvbR/D9x/pww0M3Q/wmuCJvohef/vv/hb29Tn0JY4wxxhhjjDHGGGO/uLTVq1d/rP7+EkouB6utGaOjQyiMjyOXzCChWAiqISolD/19I6hU/dp0V3GETGMOnlfBxPAAqBC4LHAeeNBVBUnbhKHT9FcR4rD+UDAW/0cxbNNAYyYpXynrRGZ5xKEMXtCTX5pyCwq9EfsrGpR6hXE/9GRWBz0OpEwTzbQQKTqqri+LpFP9D6oRQtkbNLUWZZG4VQ9qrOHMmV489fRmFEolZLO2rEFCtU50hGjIptDUmEEqZcsC623tXUhn2xBSrRMjBd/KwmrtAtLNKMYG4kQaeiJVH18sAzeGGmHi6F45zteLok7CurtWwDy+C49t2or9Bw7g4MGDOHDwKI6e7ocnLl/j7JvxkV+9Hzcum47K0BFs3rQZe/uH0Ng9H2s2rMb8ye3oPbazFrQwEli4Yi2mtQL7Nm7EmUrtOJdKY/61azDVDrH58a/iiU0vYH//BCZPXYYlq1eh3RwW4+iX04X9oumach2uv2kmCifOoizun9cq17EQD37kw3jb+oWwgzPYselZvLT3IE6OBpg8sxEnN23HhViSgXnX34Zr50yC63hobQyw7flDqIifg/Na5uLDv/oR3LRiGiYOb8XGrTvENT2GqtoGb+x5HOqnJ+NXN2X9/fjovRsQHd+Ebz26CT1RO9bdvAHddgH7j56GW5pAYbhX3ivn2uHDLqbMn4SxnT/CD3ecQLE8gcHeU5ds0zugY/L0ZvRt/jqe2jeMy3OcFt35m7hteYv4GQJOvvQYDtZPurF7HT766/dhyvgOfOVrm3BGnY61G1ahVRnFwaNn5dR0lzt3b9v9+7Bp9xk5Bd4l0jNw0w3zUT28HT969jnsO1Af59E9OHCkiEnLFmNaQwaDp3bjaH+5vlPN8rd/ECs68vjh5x/FseKlwREy786P4q3zPDz/7cewefdBZLvnYNHSVeiwBrB//+X3to45q2/EDctm4PBjf49vPz+IpnnLMKu9Ef7AERzpnRC/8cS9tfYhfPDWmZg4shlf+/5OFOmH8yLti+/E+9+6FGnxO3L8+Et44cgwxYaB1FTccMNCpMXvRdjNiPqex77+SwMTRts6vOvu5UhrQOCOYefm5zF8WVypcdIK3HnHKow+9Ul8fe8gJkYHcPSi7/bgsRPQGtvRIn7nDe/9IR5/4aicKpAxxhhjjDHGGGOMsV90tWjCFeimgZH8BE719sJMZtDRPQ2JbAsUK4uJaoRUUxtmLlqC9TfehPbOTvT19aKcH4dTLgFBACWKoMrCHQF8z4XnVBH6HgIqfB5QjY9INAVxGFNpchkoMQwNpqHL6aQoCOIHPnyqA0LBFLF9IPqjKbh80YcXRGJ9BE/sT38t7UcKgliBL5ojluVLFRSrVZn94Yk+XI+O7aFUKGJkeAhlMU7TiqHrookBGAiRtk3kkgmkLBOWZSCTzSCRsBGK/VKWjYZsDklxLQwjgTDWEccGDD0htk2KZRRIUeH7LsolcQ1+RryJw3hm00Zs3FhrW5/fhRI911Un4S3vvgfTm0zs/8Y/4K/+5lN47Icb8dS3voWPf/wf8dKZElrnLsZN61cicdlf0r8ayuLpObYPu3fvxotPfAdf3rgbTmChffJcpK36Rr9glrz9PtyxejbSFHB7rVQdNzz0ESzvyuLM9i/ib/7i7/DVJ34kvoen8MS3Poe/+svP4NBFf+qvWDksnNEhfib2Y/O240D39bh9sVFfW9M9cyGmtzVi+OxmfP6z38KTT9P3+kN8+dMfx/d2vfrUap0z5yNpnMH3v/JdbN39Er7/tcfEGBR0dncjYeko9R85f6/ItukZ5DtnIOkMYePTBzDmBzh7dM9l2zwLV2xj5A/g0ceP4dK7W4E+/26876YumLUCPRdRMO+m2zAp0YevfvK72CLG88TnvooDgYLFi5eiKZeob/eTqYwewZZnL4zz2Rf7xO+GAew8NI5YN9HdPQWXHEFZhOWL04jPHMDWsSuH6fInt+ETf/9JPPHiNmx/cSs+8ZWNKDmBuLfnI2PXNzrHTGDGrNlIKoexbVsBfv4kvvr4DoRqCtddu0JebyXZhZs2zIIdlPDcpqfQX770uEq6HbffugYt4nfQFWJBUkn8PgkCFTOXL0Pqkp9VFV1rrkE2qGLYu3rYsWnxKrSZZ/Hc1lFURk7j+Yu/W9F27fPQ0JJFFBzAI/+6CSWewY8xxhhjjDHGGGOMvUlc9WnvRL6C0z2jMJPN6J69ENnOqbAmdaJhxgzMW7cWTTOnY+r8uZg2eybSiSQU14fuR+LVAxwXRhjBVnXoERBUHbilCtyyC8+NEIgW+bEshE51RTRVgS5GkjB00ZeFhGnI+iMRBUBcF77nIaTMDtlqQZTIDUUfEUIvguf4ol+xjeiTCq5TzZF8qYB8sYiq56DqVlGqFlEsFzA2OoTxsTFZr0NTYsTiGBSAodokSdtCNkPZHynYlgXbMGDSNtUCNLeEVOSiTYvQJpa1qxFa4hAN4jyzsYKMbiFppqDGphjz5Q+CX08R4lhcz+hCIw3r78a6dqBn69fxuc0H4IprF9J6CgaNH8dnv/AUxiId85cuQ1vu8ie7r10chSiUyvVj+6LVVxAri9mLF2P16tWyzZvaDotSBM6z0NQ1E8vq6+dPb0FbxwysEO9nd9QeXdsdc8W65ZjanLlws1otWLhyFZbMFffkxf3ZDZi7ZMn5482Z3CqL0p9jZdsuGc/c2e1INnRi2YpV6G6kLKJGzF+xEisWUyBHQ+vkRVi+ZI58kH0lTUvfi2tn6xjf8S387RdewKAj7k1xP9C1CEMfrvg5uPgP6RvapmLOlHY4O57HC3sOouBqWLx+PZL19eKnAalkQvw8iB9MV0FkUNH/Wn+BL34OXsNf5VdGxuAjga6uLMRPEVIdHUiL+7VcpIfotUfs5/qkpndtwJ1Lk8gPnMLxoQn5EJ4ypi7expx1D26cB5zZsxunKpc+aLey0/G+ezegcvYFbNl+8rLy/1OxeFEL/GMHsaPiir5j8TN6ANv2OFAbmjBZ/Iz9mLG3y1wYY63RshiHtu3EhLi3p0+fgTSlRtTZc+ehUwtwQFx7x3959gc5s+spnBnzahkYlN2WF783RMe6kYL4dXCJZONkzJvZglNPfB/75TxmMfxdX8JXXxwFpq/Fe1Z2YP6yDVjS3YTBI49j294xeX0vNm/5PZjXMoavfuFp5OvLLlfqOYK9Q2U0T9+AWV0XRRgzS/COGzow1H8SKF4lamFPwoZVMzHw/FZsr7rynOKLr1mmC3d/4B1oLg/hiU/9C/Zy6gdjjDHGGGOMMcYYexO5+p+7xwYy6XZ0T52PRK4dFdWC3tyCZNcktM+dBbMph7PDAxgdHUbaNJFWVcSVMgyaSioKkNRUZEwLCd2AFsUIvRARTf1Cz09DBWqsQhfbWBRkkDU/VNlsSxfNkDVD6NFl7AeI/FDsXwt+eI4Ht+oicMRnJ0BQ9eCUHVQKFVTKFXhinee5KBWLKBTzKJYKKJTzKFeLGB0bQVEsC8V6CmxoERUtj6AjlhkomqbBsk2Z9aGL83GrVThifyv2oJbGgbEBWONDyEwMorU8jk63hK7AxaQ4Rqu4lA2KgayeQNq48Ej7jZHCkoWToQRVHDzSA9e/QkCm7xAOTcSw2idhmv2TB0DsabNwx7WLYBsKevZvw0T9+bjdMBXv++Cv4dc+8hE8+OCH8P73fwi/+usfxdvXzoVZv+u6Vr0FH/3oR/ErH/oQPiTar/7ab+DDH3o/PiDe37YwJ7dpWHyHWPduXDOj/cLNmpmNt7/vA7j39rXI1p8Hp1rm4SMf+Sh+7cMfxv33fwgf+MCH8Gu/8Wt4y7LJ0GkGobZZePeHxHg+/BE89NBDYjzvx4PvXIdJk5fiwfd+AMvaRSfJKbjrPe/De995O1qz03HHRz6ED3/4fqxsyVzhQX0Gy65bgJRfwJYXD8tspFfTOGc12pIl7N11AiOjg+L+rMKaugFzW+sbIMSpQ0cwKO7hppkb8J4PvxsLO836utfm4JNfwg92u1j/wV/Hb//Ob+Pf/8Zb0Dp4EI98/2nkq5c/3E5g+brFaBbf3aFtGzFYvFIWQStufOtS2OUxPLttP5yL7iVFN7Hm7ndhWaIX3/yXx9H3srIRWaRTwNDAgJyC7pzTZ3oAK4cpzT/eub1mfS9i6+kI2ekzMDt9rtpFGiuuW4y0M4HdJwZfUzCJpriavXgemk0D+cFjmLh0Ni1MEvfvdLMfW3YNUVzhvN0bv4GecR2L3y7u/bdeg9TgC/jsl7ZgrL7+nKZV9+Ldb52N3Y8/jhcHrlwPRar24bFnj8DIZDGrs1tOM0a6li9Ft6Lg9OG9uMJsXlLTiruxormEPQd7xD16efilEdff/26smeRh18bv4If7LysewhhjjDHGGGOMMcbYL7irBkCymSa0tU5BKtGIMNQQhIBuJWAmk5go59HW1gxNCTHW34ugkIfpOtBFs+IIRhTAVABLVWHE4iD0zJQeONafvyn0SssVFbquI2FqsE0KgCgwdQWWrsqaIJZYpyuKDKAgiBDR9Fn0V/YVD37Fh1/14FZcOKUqSoUS8mNjGBkexujwCCYmxpDPj2OiMC4zP6pOBeVyUf4lvRL5tfGJbulv0CkQIv9OXD6kjWHQnFjiPErivMYGBxBVi0ipAdJBGdroWXgn9gGnDqK1NIwOdxztXgHNXglZr4p0GNbm7P8ZaVj+AP7qr/8GH//4x2X7L795C9JoQEeHAfgeRsQ5X/lZ7wB6+8UF0MR3JK7xjzNiLdWEh/7Dn8vj/eXv/AcsnxRg+xc/js89ebqWAaCaWHz927BqQSde+PRf40/+5D/i937vz/FSpRnXv/U2zMkmoOa68dZbVqMrp2DzV/4//OF//I/4r597ClF7My77Q/tXpRhprLvzHiyZ3Yan/+kv8Z/+03/E7/7uf8cerx23vPMuTE/YmDx9JebP6YS/7fP48z/+YzGev8B3tgwhv/8J/D9//Hv4/nHRUX4v/vZP/hB//Bf/gFMjJ3DkeA8Ge3pxtOq87C/3gWZ0ThL3iVPG2WJZ1np4ZQYWL18EdewInjtWQTA8iIOjE9DNHGbMmnL++rsD2/Dx//0oeioBps+9Br/+R/8Tf/The9DV+NqyJfRUCp3NWURaAokWEwnxA6g3ZZEV+1/egdXcjtVzp0Pze7Fv15kr3ieNi5ZhQ2cjSqMncaZv/MJ1EN9xy4YP4r7VzXjhW9/CvtErFM1u70CjeAn8SwMrnpyuSYMhft7/LbrXPYS/+H9r9z21D60+N+FVBS8+vw+h0YVrlmUhbm+oTTOxZnoaJfF7oX9w+Arf5+VUZDqn47Z1S8TvsCq2P7sRpYu/ZL0T16ycjKFDe3Bo9NLcjeLZw9i87xTCZBtaGlz86JGn0J+/+OqK33Ezr8NvUa2WoV3YsuMIgosjKFdQfukFHIpSmCfuYUv88lLUHJaIny8lOItDBweufD5aM9atmQ5ndAD7T4rv95KNFHQuW4Vb501BafggntmyC+6lGzDGGGOMMcYYY4wx9gvv6hkgYQQ9BmxFR9Y0kdN05OIYnbaFNlVBh6GiK2mh0HMSIycPIa34MlNCj3woYSDrfyhRIPoJoYp+KMBAB6OHkfSYLVZi0cQyjTIvYpimioRFD0VVGGKZqWuwDNHEq6mptQCF6Cv0w9o0WI4Lv+zCLTlwShWU80WMDA2j9+xZ0XowOkxTXY3KoEdtaqZA1vqIfA+liTyMSEHGMJBSRf9iQJFDUxY5olVlrZCQsk2ojsj4GCrFcXFeVSTjCqzyIOLeQ8DpPTDO7IV1Zh8S/YeRGz+NlsoQWv1xNPo/u7+kdofOYOeO7di2bZtse46dkUk28tGyqorrZ1zlwTlNSPSTiX0Hh3dtxcaX9mPYVzB26gheOnJa3DK1Hg1rElaunQcjfxKljgW48cYbRVuEcHwCSnYGVs0w0dI8B92dORQPfhvffeYEyr6PwrEd2Lzl+GXTKL26ZHoyliyeBn3iOPzuxfXjLUQovme1cQ5WTlfFrePJv9IPclMxe3YnlHgIO7dsxUgUwRfHrg09lg/r/SAQ20Z48Qv/G3/+/30Wg7JK/OUUeS+Lmxe2+Nm48jW+IDX9TjGOCGf37EUfTb8Uj+OlHWcRaRZmz1+InFX/URSDDPo34m/++8fx9e9uwv5hB+0r78Tv/OYHsbSz9rf/yclLcOutt+G222rtlhvWoz1LYaMU1t77QSzPjONrf/fX+LP/9D/wl3/9KRwpdOOeO9+KKdlLMy4a2xdgUrONoS3fxM7xK9wNqo3ZM2ciJX4uTz73ffSeL4xvYfq6d+C337EAh5/9Nr6zp/eyh+t14qK82nX5tyj1n8auHbX7ntqBwQtBhuq+zThRVjBr6XJxVTR0zZuFSQkLE2e3Y2DiSoO9mIVpK+7EB3/9o5iVGsX3v/GP+NGxS0NczWtux9omH8ePnYD4FXQJM9WAGd2tUJUqXDeFeStmIENz+tXZmdl4z/13IFk4gK/9y5fEdX218QjxQWx5tg9tC1ZgdpONdIe456d0YGTLt7DnKueTnbcSG7rT4px3YOCy71dPTMVNd9yMZvTjqa98FceLr2EMjDHGGGOMMcYYY4z9grlqAERXIjSaGnJqhJRTQWvkozsKMcmpYpbYyzt6GD1bn4HfexKNigfLLyKu5mGAampQ0COUgRDKqqDghaFRtgdNe0VBD0ARfWi6AlW0mKbN0hQY4ng0DZaui+OL5RQMoQCILnagR78ykyQIa9NiySmxaCqsWo0Qp1pBKV/AxNgoJkZHURDvq9USIPq2TEP2l0olxLZVTAyPQQ8V5EwTCYjjhDH8SlTLJimXRCuLfh1xkr4MBAWBK/ocQnm0H7Y7gaaoiIZSP8KT2+AfeQ7Kye3IjhxBh9uHrnAI7eEIXcKfiWrvNnztq1/BV75Sa995+ihclDExEQKmhbZ05vyUOZeajpnTFEBcq+Me1Wd47SKvgp3PPoZHvvIF/MvnvgttxgZ84H03o6G+XlUmoZFmsGrpxLXXXYvrrrtOtiXtqjhcCYlkDLulC0kxsDP79+J8eCEMUZ4oyADOj0PTO5BOizet3eJ4tWNRm9dMp1dBMhWhZ99mbHruCJrm34x3/8qv44/++Ddx2yyxwU+siPExcUMmkpiUSLxCJJFksPLOa9Astmpbfjd+/4/+BH/6p3+KX7t9HjRFQ9fseZicTdW3rfFKfXj2iW/h83/3N/jKDw5B71qK+95xregJSM2Yc8l5rl+3Ck2NFNyYhsULm1E8vQM7e8dlP+XhA/jW1uNId8/Fyu7sJQGJriUrkdP7sWXT2fqSS2ni3GZMnwJTPYltLw7VlwrpZty8YSkaDANTlt+G3/r9P8Wf/vHv4s4Vk+XP+poHxedffSsy5bysa5HN5aDQD3xdczPlhVQxNnbl3KTXauLUi/jW1y/c+y+euVAHw3HP4thx8XPYtUjcd0nMmTENtqng2I6XcD6Oc0UaZl5zBz7w7jsx2y7j21/6DL6/5UR93TmNWL1yMrzqAPbvO/6y+7XzmruxakojRl74Gr67axjda96GW+Ze+CnMLbkByyY3wmqcgrf/qrhW4l74k1+9Xn633esfwh/+we/jzuWTahtf5NSLGzFiz8JdazrR2L0ELdlBbHmmt772chbmzp4O2y5g+5MvvuycF9/zIayeYmLP976KjUd56ivGGGOMMcYYY4wx9uZ01ee2FnykggI6dA+N5TGYZ04g2LMLvY89huc/8U/oeeIxWL09sEb6YRSHkdV9NCUU2BRoMCloEcki5ggCKDQtll7L4qDC53EQyyLnmbSNdMqiP6KX0+FQHQ6q/9GQzaIxk0bKNsVyTeyryCbrdFDh49BDRH+1T1PrUKAlooLoHnUMy6jVEqHtkpaFTDIh9qNVFMzwMTEyhNjxkdEiJKIYatVDUPRBfxxvqTEqxSLKhQnYqoasnYChqFDEAF3PwfjwANz8MHKai2w4jtZoAq3eABoKx5EY3Ceuxw5khvagpXSydhF/JgJxiX2ZxUBNXG5hAttfPA5XSWLFumVob7xsUilVXOPVa7AsqYhzGkTBuUoB5VcTODh9bDv2HR1BcvbdeMfNU2W9DRpTKL7n/N4f4n/+1/+Kj33sY5e0f9xSQDA+DjpqazsV36ij6c4M/Qo3JWUJie+h/olumIv+oF5+7+IWw8TO7+J/XHYsap95yYHvDOP7X/pb/P7//Gv8cP8AMm3zcOv7HsKs3CuHLq5uBC8+dwKeksX6m5ajreHq9Sy01jlYMzUpbj8HRXG/UTBAVUXzSxirBFCzXVg9k4ITCixxz5rnp1ALUR0fwuFdmzBUBBJTp8kppYaf+Qb+7L9eOL///lf/B4dOX1yg4grhLHE8mk7uPH0qVizpQHBsH14oXTnklEzPwLTuHLzdW7H7kiyHCOWxEQwMDKDkip8hOhfRzn1BijiOKpoSnEHvYIimjk4kab1kYfrUDkSFcfRUf7zA28uF5+97aheLXbo3j6OqdmLtDQsxc0ondHcXtu95hVobQqZzFR6473Y0BMfxnX/+P3hmzwCiembTOdnps7CyswWV09twYuTS4+rpObjzlmVQnP149Ou7sP/FzRj2LKx//wcxO1H7OQzDMob7+zFc8M5fO7pmNXTtLv58QSl/AmcHKuhafR3Wr1wI9dBuvFi+cr6UmWvG0gWzofdtw7bTF5+zhsyKd+H9G5pQOvISHtl+Ch4nfzDGGGOMMcYYY4yxN6mrPv01vCLKJ3bhyNPfwa5H/hV7vv5FHPvuN5F/7hm0jAygq1JEV+igLfbQEPlIRg6MyIVJU01FIVQvgOaH0AJADyIorg/Vj0A1q1MGkDYUpHTAlsEPDZqmQ9fplR4IioGJ5TQ9FmVu1IIaGmyLmo6EaDRllqZFiGMfCmh6q1jWDqFps1IJC22tTehoaUbKtmUmSm3qqzG4pSJsREghRkZR0CCOmRXjSIhj6nEEt1xGfmQUlXweliL6Mi1ErjjHdBbNDTlokYfKxCCU6jhsfwKZYBxN/jCaKr3ITZxA09gRNBVO1S7iG2jkuUfx7X1DsGbdgI9+4H5cu2I2mptzaJwyFRtuvw+/dd81iL1hbHzyWeSv8hD1NamO4gdPPodhN8Kia+/BlGYbfnASR45OILf4Vjxw/RxkzAhRJO4BvRVzZk2RwTDHG0LVAVoX3oaVk5tllkrLzCVYt3q2vEfOKRRL4l8b8+ZPQZP4zo1EFmuvX4wWcZ+cU3VO4HRPEQ3L34J3rZ+BhF47nmp2YMGcTnE/aWhsnIzWhAn37Gk89o3v4+RYBXaiBY3N5+pGCHYjOi8KiExfchvedue1yKauHNwY2vwNPH54FMkFd+K3f+09uHXNErQ1NSHX2Ii22Qtx4y3r0CHuoSnz56DdNjF0+Gl8/H/8Of78zy+0v39kH1wksHDdEnE/6pi96kY8eNdbsEyMO5fLIdfQgNnLliEnLko0OACZ1xHH8vwutHPTmZ3C8RMVZKatxo0LmuSSdNsi3LdhJrzRM9jbXz4fcMgsuR7zciGOHz2BgAr8XEHrkvXoSLjYu/PwpYGK0gC+/Mm/ueQ8/vwv/hrf394j64i88OX/jj//5++iUO3Hrm2i/64leGjNVCRhoG3hPbh2loLeIwfRc3lV8ZdJIpsV14CuA7VM5pJ74/L12Wy2vpz4OHHqGIolH1NX3Y057TYGt2zCiVd82J/Gkre8Bd3aCLZ+4xt4aTiQ2Suy/1SqlkklvqOuKXPF74NxvPjEdtDdeV6iE7d/8L1YnK7ihUd/gL2Oi8FTO/HcgQFYqcW4462r5e++kef/9dJrJ9pf/PMmFEUXZ7d+CX/5V3+Fx3f01fq8iF8ax57DJ+HlVuO6+Ro2b90H7yrV3NOtSzCl3cOLj71wSfH1RNNUvPuta8Xv6HFsf/4l+ErywvUVLS1TqRhjjDHGGGOMMcYYe3PQVq9e/bH6+0uolSL69rwk2g54Padgjg8j55TRFPloRIBU7MOIqVaGI+tyUDBCUejBbIzYjyBWgf7EXw0psCBaVHulUge2ASRNIJswkEubSKdMWDLbQ4cmgyCKfMhLT101lWqC1AIjOr2qFBRRoZmKDJJQRXVFpRoiJrLZFBobMuhob0VHWwsaG7NQEcF1KvCcKkb7BlAYGoHq+MiqOtKaAU2ML4pChKIfzdJhUBPHSepivWXIv5p3Kw4aLBtZcVxdXANUCkjAhy2ugaUEsumBA82vwAqrQOhhk9cir+PrRVEnYd1dK2D378Om3T0y4+JSVZw9chzprtmYN28B5i9cgjXXrMP6a67BsvkzkLUreOof/wY/PDyCgB4KGwksXLEW01qBfRs34swV5wlKY/61azAtAezfvgU9Y7XMEXf8LNzu67FyZgcaqkex8+hZjFcdLFywHNMXLMHqtdfjxptuxo03bsCCxgpe2nscxYkS0tPnYdaMGVi0bBXW33Aj1i9fiKg4gkRjI8YOPoOXTpbgD42ja+21mDFlOpavuxbXX38dZtgRvIYcMHoGL+7cj2KljAJ0LJ67CDMWLsWaddfjJjreDesxNzWK5/aexaT5t+BXPvogblq6FGtvuxZTG9Ioj+/Gk9/biaK4dlrHQlwzZzJmLb8GaxZOwcmjDm7+9Ydw3cJJmNixG6cLV6oDUsHpw6fRNmsepk2bhTkLFmHlNWuxYf16rFuzCksWpHBw0xEsvu0uzJ6UxpFNX8HzJy55ZI6w6GHu2tVoa5uK8MSTGG9dhzvvvB5Ll63A2nUbcO2GDVg2dzqSlR586+++jiPi3r06H8V8jIXiO160eCU2XHcjrt+wGt25GDuf+g6e2X+hVsfs6+/FuqkqDmx5HvvPjomfkpdbcse7saRtDC985zmcKL1y5gRlFU1duAoLpjbh9EuP4eBwbXG5OI5ZC6/BXHE+a669DutXz0YmrOAH3/gsjoxcOfB27t5ub5mClWvW4tprr621a5bDHz6MU5V23HTDfLS0TxPr12FDff3aNTMxvPNFDNWH6hdidF6zFNOaGmGoA/jRF36EE+VXynaajrs/cAPadAvts5djnbj25469ZtE0nDyyF8VAxw3v/ABmFbbin76//6Li5Trm33AP3rl+DqqD+/HIo09j3BXrAhdnhgys2LAAk1tSOLV7PwavMAYlOxs3Xyf2Pf4SXjgyXKtJk5qKG25YCAwexQt7j8EVv2eHgwyuXzFH/H4exg+efhpDRXE/JKnY+UpkjRJ2bn4ew+L8V9/7G1ilHcJnH3sRJa8eJFFUzLv1PbhrSaf43Wli0sxFWLuhfm3rbdWC6Th76CWMX6GmPWOMMcYYY4wxxhhjv2iuGgBpCKoITx8BxkbQpIRoVCKk4cGOHSRVIA48ORUV/fU4PaujWETkxzJgoIYxFE8sCyALjFvUxHpqlGlB+6cNFU0pGw2ZBOyUBd3UoOmUBUKZHRpUlQIcNPWVLpsuGgVDVE2sF9sYpgLTFutEP5QlkkxaaG1tQUdHG9o7WtHUkEXCMhEGLqrlIiqFEiaGhuDnC0iECrKqiURsyACN/Pt5w4ApxpEUY0raYp0YgwUVliL6DyKgUoXpu+L8KYslBuUN6HEIQ6FzFucahqL54nxDRLGCp9Attnj9KEoWU+e1onrmEHYcHawX8b5U7BZw4MWdODrqIK0nEIZVVEolHN77Ir72ic/h+d7iheLVmoH2zsni/PI4tG0nBq/4ANRC+/Qu2E4Bh/bvwVCh/jBenHNvTwld07JI2TGO7T6Ogb7T2HlkAErSlN+74zjoOXUETz2xEX0TVTFeB0e37UZBSSOXUMT6YWz7+hexy+nEknmdGK8HQBBO4NiuY8iJ71bcYBg9vQOff3QvmiZlUe47hX2HT8IJYkz0HBPXYRh62hTfQSyPd/r4fvzg8c0YKrkINAvZzlbYhoZoYgw9+76DT3/ihxiqX7h8/2H4uRb5/U7kh7H34PMo6K1IFc/iyV0HUHGv/LA+csaxa8sOnBLXIqnRFGQBqtUyRoePYOt3f4TdhQhz581HXD2JzY8/87LrGkUlmNlOcS+KFeV+/OD5/Rgfqoh7OpDZHdVqFcd2PIdvfPZfsbPw6k+lSyMnsGP/KLKpJvHzIu79gT5s+dHX8dimA6iev0fSmL5wBrLlATyzbRuGi1cKbjRi9pLpsHr34Xs7D8O5SqbBeZRl096FBivEyT3P4dREbbFfGsWBo2NIJ5rEJi4G+w/ga5/6v9hx9hUCOeLenjavDaH4maXzP9/Ez/GJI/twtpTAzKk5uMWS+LG8sL5SHsXhnXswei6+EBdQ1iaj3XbRt2sLvrfnBLwrVms/J4Op8ychFr8jSpXKJccu50dw4IC4hvZ6vPMdc3Hkh49gmzjJc73pqQasWbMadlDE0a3fwZZj9QsgRMWTGLfnoNnW0KL1YeeJ0fqaCxS7FbOmpDFybA/2n5mo/TybjZgxrRH5nqPYf+ysGLvoa9yBPr0dXu9BbNt+EFX6WswUpna1i2s9hP279mPCWIUH37scI9s3Yuu+U/Dr0S1F/P5csPJaJMNxTEzkxTleOL9zrTgxKn629yL/KvEuxhhjjDHGGGOMMcZ+ESgPP/zwFZ8IzvRL8HY/j9H+QdiqAiMKoQQBYqoz4caI4giqocITrx4U+ZCt7MfQkmJZEMFxYlDZDXEI2Z/8Q2kKFOiAYQKJpIbGpiwy7Q1AcwqRARnkoCmsqCC6QmGJMBRNdCz+j+nhnx8iDGOEVPNDpawT6pP6V5BMpNDe1oHm5hZkUkkZyKBZkvL5cQwNDWBseBjjff1whkZhlGM0IgnT11B1A1TF+cWNWRRUD6EF2JaJpNiZAjdJTQxMnHdlYhwpLUJHNoEGmoorpGCQh7QYb5KCJ5SpIsZvWhYKiRz+k7GOTpv9WAwsvfV9eP87V+HEN/8b/v7Jgfpyxn4epHHNh38PD00Zw9//3adwdPiVy6m/MWwsuPc38etrm/DNT38czxwcPR+kYYwxxhhjjDHGGGPsl41af30ZOw7REAZIhS4Ut4TALyOIXXhKhEIYwtcVKJYORdWhxSosGEgoCuxIQQoa0lCQUVVkdR1Zleps6GgwDDSaOhoNsZ62Ff3oQYCEZctC45SJEcXi33qwhDJAKBOEMj40sY9hG7ASJuykAd1UoFsakukEmlub0N7RgoaGNGzKJBFnRQGUwPfhOWLMriuDKQnThKkbsrC5reniVZHvM7aNXFqMWhw3otol4lUTPdB7r1iELvpIiUulB0BQ9eE7ARwvghMoqHiA41NQRoMaG1BiXWx01cvKGPtF1TgXG+ZmMNh7CqOFn8fgh5DqxNp5LSgXe3H27BgHPxhjjDHGGGOMMcbYL7WrZoB0emXop44iX8wjjCM5fYqqKzI4UalGMA0FVLjcc0OEQQxd1SHeIVYhH7oFYlkUUYIGLaBAhgpFA6i8hyLrhURy2is9bSMxqQ0OAtF3JGt8aDSNlszsoPmpYlA+CPVBS6hz6t8PPUCNYZkWkokkEnYChmGK/TWxTLxqqgyAlItFlMslMR4PYdVBdSwPtRogo9pQfQU+FYC2LAS2gdFqEYEYVyJpwxLjjVwK/lCWBwVOdIAKvIsxmVQLBOIaiLGa4vRsTYNt6LB0Q2axVFQT37Jn0mjZj4UzQBhjjDHGGGOMMcYYY4z9dFw1AMLYz56CTPMkTGrNojp0Ej1jXIiAMcYYY4wxxhhjjDHG2E+G52piP0diFEf7cOTQIQ5+MMYYY4wxxhhjjDHGGPs34QAIY4wxxhhjjDHGGGOMMcbedDgAwhhjjDHGGGOMMcYYY4yxNx0OgDDGGGOMMcYYY4wxxhhj7E2HAyCMMcYYY4wxxhhjjDHGGHvT4QAIY4wxxhhjjDHGGGOMMcbedDgAwhhjjDHGGGOMMcYYY4yxNx0OgDDGGGOMMcYYY4wxxhhj7E2HAyCMMcYYY4wxxhhjjDHGGHvT4QAIY4wxxhhjjDHGGGOMMcbedH6JAyDtuP6BB7B8arL+mTHGGGOMMcYYY4wxxhhjbxbKww8/HNffX6Jl7jrcf9d1yFoqDEOD7weI4wq2f/ub2Hi4F2F9u3+72fjAf34IXb6HMIqhKCFObv4uHtt+HGVHHBMz8NAfvhMjT3wRP9o9UN/ncgq65t6Gd28I8beffxZTl9+Fmycdxz9/Zx9El1cxHQ/96bsx9ujf4Qf78vVlNQ3tG/D+X7sRSd8X56xAH92Lv//a0ygUqojq2/w8sZLL8dB7Z+DxrzyKoYKCxTe/E3d3ncZffuF5cf0YY4wxxhhjjDHGGGOMsV8+2urVqz9Wf3+JyuhZbHt+C7YfOIZpbUl84XOfxVMbn8PJ0eJP+aF6G5ZtmIJN//IP+NbjG/HCrsNomH8b7rtrAcZPnMBwOUa2ycLoqZMYyjv1fS6nwLBSSKglHD09gubJCzCnYQwvHRx8hbE2YtF1i1E9/BKOD7n1ZTV2ZjoWtA/h05/8Ip7e9CIG0wvxvvdsQGnvHgxUf3qhn58Ww+zGipWtOLLnIMpuDDuZhu6M4tCZsfoWjDHGGGOMMcYYY4wxxtgvl6sGQM7RE2ksnjMFBw8ehutHSM9aj/e96y24Zs1qrOpWseto3ytkWbwWLVh23Sz079mOoYKPyK/izImjKLRtwPUzVRw6UsCsNfNRObkPg2I9zDTW33Ev3nrLtVi2bJlos2EPHEPemoIZLQ5ODjTj9nddi672KZi7cAEaQh3TbroVt1+7DqtXrcKqVW3o33YUxVcKgKSnYtFsHXv3nYQX+Bjt8zBt/TVoLPUjuexmrGnKo2HZO3H3zVMwsuMovO6lePDet2H92qVIFIbQS0GiZAve8vb7cMv167Bq8TTke85grOoh0bUID9z7dmwQ26Yqo+gdLqChczXuWteCQut1eO/dazF37kosnw4cPdwPccbilBtxx1tuhdOj4MYP34+bVtN5rMTUlginj6m44UN3YV5HB2bOmo95szJwSwk06YM4cKaW2dK4/O340DtuEvuswlT1DA72lsXSbtzxwXdgVnsbrr35dqxZPBtFcR3HyoHchzHGGGOMMcYYY4wxxhj7RfZj1QDJTJqD99wzDzu+/Hl88pNfwPPBIvzWvStg/LQriQRlHD4+gHRjB5KWjZbuLmRtTaxQMXnDA1hsnsQXP/dJfOPxbUh1TkWDpcJKNqKjOQ3fOYaXnjuC0SNP49Of+hye2n0GPdu+hk998pNizJ/ExoEFuPdXbkVOqR3qx6Mh19aJJTe8Ezj0iOjvMfQlW/GWu67FyJav44vfeBKzb7wVs3MWpi25Fe3FF/HZT38SX39mB/TYgJFswR133YDx57+Jf/naDzBtwy2Y02jDsBswa909uNV6QfT5eXx560lMmr8KUxpqFzaZW4KurIt8COz7Ue08PvXpz6A0+VZcNwfY/JWtGBg5jm986TP44le3wmtoxaSmBBTxX/PSO/DROzrw/NfEfl/dguz1v4I7l7aINTbaZ8zCzJyHR7/4SXzvmIprV8xHgi4zY4wxxhhjjDHGGGOMMfYL7scKXTTOWInCts3YX6kiCMrY9eSLGJ+xHvOa6hv8FEVj4/AtG7ph1JcIyVm4aVkDXtq5F8VqgPGJXgyNlOorz4kRUUpKHIoxBuL9II4eraJ51mpcf/316LQcWHYOplnf/NVoNmZfuxIz/X7sPtArF/W/9A08fywv+g+RbFqK5uphbD2TR1GM+WQxjVXzTLGbgVRDC+wwwsjxEzgo1tmNS9EenMBzp8dRGp/AiQkbK+fWBlI6uhFf3torxxye3Ik9pWZMm94uv6BJy+ejZ98RlJ3DON37/7N3FnByFNkDro0SVyBogrsTJMHdXe/w45DgHHfoYQeHux4Hf9yCux/uECzBXUMgSIjb/Purndr0TmZ2N0qyfN+PJjs9Pd0lr169eq+rqlVYYoVeYfXVVg8dm4wNnTo2D4Xx40OhUAjjsvSMy55XMyGnaZuw5KLzh19euSe8OXhsGPvTO+HelwaF+RdbMrRtmpXx6KHhrTdeDz8PHxuGf/JVaNlt1qy8jYCIiIiIiIiIiIiIyMzPJAVAmrRqGob+MiqMTzuBjxgRRoRWDQ8mTAJVnTqG5qNGhbFjcksyte4S2jcfF4YPZwmnhjJrWGePv4Yd1l0oDPq4f+j/5c/F83XTuvtK4a/7HxQOPfiAsNncP4f/u+bW8PEvxS9zNJtrjjDnfCuFvfc/OBx60F/DqgvNHjp36hQGfvhaKMyzevjrwYeEQ/faNnTr1Kr62u7Lh732y649eJ+w2qLdsmvLRY9+Cq+9/V2Yp3uP0KpZj7DUQrOEr7/9OowL84dt+/wlLN1xZPjg3QHhi8HDi9dXIKuYTm2rwsCvfyueCGHo1wNDaNs5tGxZPCEiIiIiIiIiIiIi0giZpADIyO9/Cd0WmSO0bcb6UVWh9bxzhS6jvgmDq7eamHo0bRUWnG/28ON3H4UhQ3MbjIwdF8Znj25SNQnJ7jZXWHaOVuG1vteH/l8OqmMj9doM/+LVcOXlF4cLzj83nH/j4+HrQb+Fctufj/txcPjm4xfClZddGC644Lxw2r9ODBc98mUY9u174dJzTg/nX9Y3fNd+obDG/B1DYfDg8O2nr4T/u5xrzw+nn3JSuPDhz4t3qs1vb74Rxs42d+i68sphrqHvhG8GZk9fbOkw35iB4fFnXgnffD8o/DqcHULqYMyY8NuIJqHzrBMiVM1n7RyajBjCVyIiIiIiIiIiIiIijZZJCoAM/vjp8NaoHmGrzbYMW2yxddh65bbh5fseCZ9PyoSM+mjZPqy0ztZh8zm/CY8/904YUTwd+eXD8MWw1mHuOeYMLNTUYbaFwuydZqn+robxYdiwX0KzDrOFtlVVIYweFYaPbxW6dG2TfdcpLLfMHNWX1UshLiuVjkqMGPR+GN52vrBwl1nidbPMMV9YqGPzMMdCy4QOLQth7Ngfw1dfDw6jRhXCyEHvhSGt5g0Ld20dr205e/fs2vLTZ0aN/DB88kPbsGXvHuH9p14Mcd7K0GFhbIu2YZZWzUNV1Rxh4QU6xWvHjx8Yho9tE9q3yC0XBmNHhE+++DbMusxaYd7W2efW84Q1lp0jfPfFJ6G+2ImIiIiIiIiIiIiIyMxM0549e55Y/Lss40aPCB9+9GkYNmJ0GDdmVBj42cfh06+/Cl988Vl4//0Pw+ffT1heafLoGlbcaOWw4uLLh1V79Q6rrbpCaPblC6HvQy+Ggb+Ozr7vHJZeY/Hw64BXw5c/DQnff/Vt6LnxrmHDtVcNC3VvGgqjmodfPnozDGreIywy+/Dw+rvfhCE/Dg+zrrJu2DS7psvwT8ODHzQN22y1cVh51cXDqO+Hha5tR4U33/guzN9rqTDig1fDJ4NGVSelyCxtu4clF2oW3un/WRg9Nh/8mCXMv/yyodMvA0K/z6rzPXb0r+G70Z3DllttFdZYfbWw6qLtw7uvvR+a9Fgt7LrzZmG1XquEjsM+DI8+/3YYMuLXMHBku7DZlluHNddYLfRavGN4//X3w8jW3cPic48Jb7z7dRjH/iWQ/dusw9xhhXl+Cw8//Hb4jWXHhn4Tfm6/XNhx83XDKqvMH0b9NCIUfvwk9P9yYBjXav6w+TYbh+UXax+G/9IyzNr82/DKB4PCkIGfhW869A67bb1eWHWV5UPbT+4Otz79aRg9vlNWrouFX7Jy/eqn0XXkWURERERERERERERk5qOqT58+M5W3u3nbLqHl2F/C0JHjQvOOPcKO2/cM/W64J7w7gmCJiIiIiIiIiIiIiIjITBgAmXXVXcL2S1SFX4aPC81C8/DZgMfCC+98N2HmhIiIiIiIiIiIiIiI/OGZ6QIgTZq1DC2bF7cuKRTC6NGjDH6IiIiIiIiIiIiIiEgtJmkT9BmB8WNHhREjRlQfI0ca/BARERERERERERERkYmY6QIgIiIiIiIiIiIiIiIi9WEAREREREREREREREREGh0GQEREREREREREREREpNFhAERERERERERERERERBodBkBERERERERERERERKTRYQBEREREREREREREREQaHQZARERERERERERERESk0WEAREREREREREREREREGh0GQEREREREREREREREpNFhAERERERERERERERERBodBkBERERERERERERERKTR0YgDIHOFdXfaLizSbZbi5xmJecL6O24d5uvasvhZRERERERERERERESmJlV9+vQpFP8uS9MWHcOK628Sei8xV2iaXVnV7Mfw+AU3hn7DRxevmFIWDrsdv2OYa9SoMHZ8MSlDPww3XvVA+Hb02OrPk8VCYddjtgwf3HxZeOWzYcVzDaNVl7nDplttH+bv3CwUQlVo1mJweOT860O/YVMrz4uG3Y/eKLxx/RXh7a+HF8+JiIiIiIiIiIiIiMjUomnPnj1PLP49MR17hE233Sa0/eLJcPOdD4Rnn3sh9PtsaGg1/ucweOT44kVTyqxh2V7zhqdvuCzc9fDT4YUXXggvvPZB+G3clN6/S1hm9UXD4P6vhW9+GVM81wBm6Ra23H3PMLpf33DDHQ+GZ59/KXz28/jQZPig8ONUy3PXsOzqC4aBb78evh8yCWkTEREREREREREREZEGUccMkFZh6W3/ElYc8nC44YmPw+hyvv+5Vwr7bLpCaNa0KoQh74XLb3wqjC/UOaGkDNWzIfpdf0V4JzcbomnzhcM2f10vzBo/jQ2fv/F0eOLFD0LzzsuGDXq3Cq8M6ha2WKFTeOexN0Pr1ZYPC7RqEa8cPeLDcM/Vj4cf4gyQbcLwdweEjt3mDc1G/hQee+Cu8OkPo+J1FVlg43DMtguFu665OLw3KJ/pqtBtgd5h4w2XzkoGfg0v9b0vvPHjkBBz3GPN0GeTJaq/+fXXEIZ/Ex64/8Ow8u6bhQVaNIvnRwx5N9xzw1PhJ2eAiIiIiIiIiIiIiIhMUyrPAGkzb9hgvQXCx48+Fj4fOnFQo82ci4c9t+kZBtx1Tbjnmf5hXOcO4bvPvy1+Oyl0DcutsUgY+vknYdi45qFVq1ahVYuqMGpUu/DLt4+Hp556Pbz17sdhyY23C12++TAMqponrL3F2mGe7x8PV97+dPhycFWoGvZiePyxV8Prr78exi20XVhz/jHhw49GhqXWXzF0GPh2uPWOe8OXrZYJa809Lrz/xfdhXF0xmqoOYakVFgqjBw8Mvw4dEUbULMNVFZqMGx/efeup8NJLr4dPh7QJW+26Zvj1pbfCL3OvGA7bYbXw9n0XhTuf+DC0XnbtsHiH4eHttwaGkb88Fx5//LWYtqZL7BhWnm1I+OjzcWHJ1ZwBIiIiIiIiIiIiIiIyrai8CXpV9l92FMrN6KhqGuZaYPEw6IWHw0sDR4Vx44aG1598tfy1DaCqecsw74JLhGWWWab6WHDO7PEfh4G/dg4r9lozrNG7V+jQrEno1LlpvH74l6+Fvs9/kT13XBhf+CZ89NGYMNcSvcM666wT5mw5KrRu0yY0axbCuJFDQr833w5DRowLIz79OrSes2t2vp593396Pdx297NhfPt5Q691Ngzrr79+dqwc5mreJAwZ8nUY237RsNba64TlFukeWjZtHzp1aRmWWmKxMOa9u8NTn47L0vRLeOn1T4s3+yp8/Gkh9Fh6tZi2OVqODG3btg5Nq7MhIiIiIiIiIiIiIiLTiMrRgOEjwq9j24R5uncqnshRFULLDrOEYT+PCZMZ86jF+NHDw4DXnwtPPvlk9fH6x1nKFg077b9rmD98H956++3w7c8ji1eXMmfYeL8DwmYrzhY+G/BG6P/lL8Xzk88PH7wU0/HQo0+FNz74Msy16Jph015zhjkXXjvstfsGYZZv3wlvvPdpGD56XJbOZqFNmzbh159/LP46z9xhsz59wrqLtwsf938jDPh6SPG8iIiIiIiIiIiIiIhMSyoHQMZ/F55+8qMwe6/1wgLtW4UmVdWnm7ZqG9o1C2HYD8ND96W7hdbxiyahTYe21RdMJZossXTo8v174eGXB4RBP/4Uho0aV/ymhHnnD8t1rQov3nV7+PjbH8PgoaOLX0w540b8Gn786pvw+U/DwqxzzhY6Lzx/+PGxO8LD7w0MP/48JIxlLa1CIYwfNz40ZcpJKfMtFJZqNzo8d//94bPvfgw/TcW0iYiIiIiIiIiIiIhIZepcD+qXtx4O9z73XVh+463CtttsE7bJju23WS90b9U0fD3gqfBOWCJsv9XW2fntwjZrLRKasGbW1GLosFDVul1o0bJZaNFirjDvPO2KX5QwYkQYVmgdOnVpnX2YNSy39OzV5+uiWZuw7OobhM1Wmrd4Ike3ZcKG6ywdUjindec5wvzdmoQ3Xvk8jB0xJnTs2i5UVTUNc8w+V2jTunkI40aFgYMGha5L9wzxya3mCmssN1f8LbNoRlS1DR07sm36bGHZpRqQNhERERERERERERERmWIqb4IeGRt+Gfh1+PTTz8Jnn32a/ftp+Oj9j8J3Q0eHsaNHhO8++Sh8/OXn2fmPw3sffh1GjR1f/N2k0DUsu/qC4bu3Xw+DchuCj//tmzB+zl5h+03XCSssP1f2eXQY/tW74fPhs4YlF24R3un/afa8QggjfwzvDp877Lz1RmHV3ouE4d/+Fto3/SW8/d6QsGjvRcPg/q+Fb34ZE1q37xGWmL8qvNX/81DVdvaw0SZrhaFvPhc++rlkE/KRTcNyW/05bLpWr7Da6quHVZebL/R/9N7w9PsDw+Ahw8Oya24W1l9ntTBnl1ahXasm4Yt+L4f+n3wahs21cdhpy7VC71XnCp+/MzzMPeuo8OaLT4e3Rs6XpW3D0Kv3QmFolrY2434I73w0Mize203QRURERERERERERESmFVV9+vSZCrt4zFx07b5q2HmjrqHv1Q+G79nHY0pp2S7M0Xps+O7nEdmHWcLsa+0Ytuz6brjh9lfD8OorRERERERERERERERkOvKHDID06L19WGbkq+GBfp8HJpFMMXMsHw7earnwc9zjo1VoO/b9cPeDL4bvfnV2h4iIiIiIiIiIiIjI78EfMgDSpFmL0GT82DB2/OQs2VWGJk1Dy+bNQ9oCpTBudBg1ZirdW0REREREREREREREJpk6N0FvrIwfO3rqBT9g/LgwatTIMHJk9WHwQ0RERERERERERETk9+UPGQAREREREREREREREZHGjQEQERERERERERERERFpdBgAERERERERERERERGRRocBEBERERERERERERERaXQYABERERERERERERERkUaHARAREREREREREREREWl0GAAREREREREREREREZFGhwEQERERERERERERERFpdBgAERERERERERERERGRRkfTnj17nlj8uxaFQqH4l4iIiIiIiIiIiIiIyMxFVZ8+fcpGOoYOHRqGDBlS/CQiIiIiIiIiIiIiIjLzUDEAIiIiIiIiIiIiIiIiMrPiHiAiIiIiIiIiIiIiItLoMAAiIiIiIiIiIiIiIiKNDgMgIiIiIiIiIiIiIiLS6Ki4B8hPP/0UCoVCaNasWfGMiEj9jB07NuqNDh06FM+IiIiIiIiIiIiITH/qDIDsvffeoVu3bsUzIiL1880334Rrr702dOzYsXhGREREREREREREZPrjElgiIiIiIiIiIiIiItLoMAAiIiIiIiIiIiIiIiKNDgMgIiIiIiIiIiIiIiLS6DAAIiIiIiIiIiIiIiIijQ4DICIiIiIiIiIiIiIi0uio6tOnT6H4dy1++umnsPfee4du3boVz5Tniy++COPHjw+FeJdC9m/17fL/Vn818efqU9n/qqrCrF27hi5dumR/VnFSRGZSvvnmm3DttdeGjh07Fs+IiIiIiIiIiIiITH+mOADy8ccfh4022qj4qTa1bsyHqux/BQIc8UP2/0JoUlUVHn300dChQ4cY/OjUqZNBEJHJZPTo0fHfFi1axH8JOI4aNSqMHTs2tG7dOjRpMu0nfRkAERERERERERERkRmBKQ6AfPTRR2HzzTefMLMDin9MOFOFJ7bmn+q/qwMhTZs2DY8+8kjo1atXeOed/mH0mNFhtllnnWRHLY7ffv36hQUWWCDMmv0+MXz48PDaa69FJ3CiXbt2oWvXrmHgwIFhtdVWK56dwKuvvhrmmWeeifI+dOjQ8O6774Zff/01BmwWW2yxeK9yjBs3LqanTZs2YfHFFy+eDfGZH374YVhllVVqnNTwyy+/hDfeeCNeO/vss8dZNe+9914YPHhwWH311ScKClHe77zzTjy/xBJLlC2vIUOGhJdffrn4aQI8d4UVVght27YtngnRQd6/f//4mzXWWKN4dgLk56233gqzzDJLzHdKD+n75JNPYplQl/POO2+sg/Q9v6PMyDeQTspsvvnmq1VPeQiqkUbulaAeOf/999/Hsl966aVjWoCyYibSZ599Fp9LGc4222w1afj555/DBx98EH777bcwxxxzxPSTVhgxYkRM/3fffRfat28f79uqVauYH+SGe+fhd+uss078+/PPP4/PJY9zzTVXzHezZs3Ct99+GwYMGBCvyYPMLbfccvH6//3vf8Wz1SAPlWRpUrjzzjtjW9h+++1jWpG1m266Kf693377VSzzqYkBEBEREREREREREZkRmOLXwWNAI+Ptt98JL7/0Ungpd7z80svxXDxerv73lezfV155Of6LozSBg3bJJZeITuAfBw+ODv5JAQf57bffHr788svimWoILFx33XXxWSNHjowHwZAff/wxXHXVVeHTTz8tXlkN56+++uroAM+DI/zuu++OQYBhw4aFRx55JNx6660V04nzHaf6JZdcUuP8HzNmTLjvvvvC+++/X+OATzz99NPhv//9b016cJI/9dRT4eKLL47Xl4Izn3s/+eSTEznpE5xPeU4Hz+E3pZC2Bx98MD6PQEMpgwYNCpdddll45plnavJMWs8666x4T8qfAATXcPAsIB9PPPFEDAhwjnrg8+mnnx4DLvny49rHH388nHPOOTG4k+D8HXfcEZ37POexxx4L//d//1f8NoSvv/461iXBGOr/yiuvjNcBAY7zzz8/BrUI7tx8883hxRdfjN9RPg888EDo27dvvJ5yufzyy2u+y5cb93n++edj/QNp5zmUC0EQfkfACwgm5X9LXd1yyy01sklZ33PPPTE96ZpJlfeGcv/998egz+GHHx4DMCIiIiIiIiIiIiJ/FKbCejjVjtullloy9FxppbBSycG5ePSs/nfF7N8Ve/aM/84555zxt4DDGSdw93nnDaNHjQqDB/80VZ3CK6+8cthss83iwQwHPhNsefvtt4tXVMNb/8wsmHvuuYtnJsCsid133z1sueWWYYcddohBHmbKlIOZDuuuu26crfDss8/G/BEQYbbBNttsUysAguOeGQpcU8qSSy4ZHn744Ym+454EBkoDKXl4Az/lmWORRRaJadhiiy1qzf7Is+yyy8YgRGnZv/DCC/Fcmmnyww8/hAsvvDDO5DjooIPiPffcc89w2GGHxVkH6foEszI23XTTsMsuu4R//OMf8W9mCRAcSHA/gjAEBvIQlOKef/3rX+Nz9thjjzhbhiAE3HvvvZl89Qxbb711rJfmzZuHhx56KH5HcIaA11577RXLnWsILPFcgmPcg++4L3VLoIZABkuxbbLJJjVll2YKcR0ws+fQQw8N2267bfwdMzjIM8EPZq6k35FPZvSw/BTyANQb999ggw1qrmP2ybQA2WLWB+lNM2JERERERERERERE/ghMhRkgRSd3VVV0jjepyg7+zY6qJsVzpUfxmuSQ5R44jnEMA85yPn8/aFD8PDXgWaUHDmhmGqTZAjjKmeHQu3fv6DDOQ3pZOomlmfgtAQSWO2I2SCW4B0GB119/Pc5SYCYKy1nh/M7DjIRlllkmtGzZsnhmAssvv3x0/n/11VfFM9WzWpi5QBCH2QR1kfJKHpkhs95668V7VoJAAktvMbMhgROdJZvIf6ojZlRQBgQjCBjxDMqIwBFBCAI0pWWT6p+gzaqrrhqDAvklugj2HHvssTFgkIcACEta4cjnOWm5KcqE5Z6YIUPaqA+Wr+Jvlt0iaESAg+BECgAstNBC8TyzLlgaiyAYz+M7ZkosuuiiMUgFnEsHgRG+T4ExAj/MqEh5In2kJZVP+h3nyCOBkhR0YuksyN+/HOSPmS/MIGL20W233RbzQ9tIkAfqhhkmBHbSd+SROiBQRZCPWTfkWUREREREREREROSPwpQHQIr/8kb+c88+G557bsLx/HPPFY/s7+er/34h+/eFF56P/yanPg79u+66Ky4LxNv8zHj4+OOPouN9WkIwgtkGPB8IUrDHBOfrg6WcCGTkZ7GUY/75549O9YsuuijOOuDe+VkbLIuEo5qgBI70UpjNQECIQE2aBYJDHWc8AYOGwtJN3Iv9WuqCAE+PHj1i0CUFtwgKcW7BBReMn3Hys+wTM2LKBW2WWmqpmNb8viulEKggiJHfK2P99dcPXbp0KX6aAM9ihkS+fCh3ZrOkIEh+/wwCJSzPRdCHGTr5vVwIkqS0EYggMJKvDwIcyEEpbNRPwKlcfoEgF3Wd39cFeD7Po6wSLKfFMmNHHnlkOPXUU2PdpLrNQzoIgHCQbvJ/xRVXxH13gOAHs2YIRjHTiOuZvZMgb9Q5ZUPwpVKgRURERERERERERKQxMsUBkFB0ki+37HKhd+/Vao5evXtnB/9mRy/+Lh7Z36sWDzYaHzd2XFh77XXChhttHI+NNs6O7N+NN96k1hJKU8q5554bDjjggHjgUAZmIOBwx1nOs1iGitkDdW0UjaOavS5YYql0Katy4LReeOGF45v4BAbyS08xs4F9JFhqqdIzSRczVQgU4DjHqU8AhKWV6nt2giAPwSWWWso/vxw8b6211orLQDG7hL1QWOqL56UABLMMmN1RadkmnPX1PQe4jjzVB88rdd6TFuoizYDJf893/Ia8cE3+O/7mPEe5+1KmaRZHghk6lDuzR0oh/WwyTjlRbqX3I3hEoAdZSyAPxx9/fDjwwAPjPf/zn/9MtBdNgryw7BZ1x/JdLN/Gsl7kizoirX//+9+z9rJx+POf/xyXMEu/I6jGMmjMVqkreCMiIiIiIiIiIiLSGJnyGSCFCUGK6PstHjiC4xHP82/1F1xT6iTu3KVLDACko2vx35rpJVOBvffeO5x00knx2HDDDeM5HPDLLbdceOWVV6KDm+WFWCKqNH0JlhBipkrfvn3DVlttFR3Mla5NMDuBpYlwYBNIYDYDpHstscQSoVevXvFcJVjyCUc3swaY8YAznVkhDYHns0E3szdwxDcEHOYEbAj0MBOEGRQ47RPMKmDGATMwykFwhNkuKWBSDhz4zLYhCFYfPK8Uyg/nfqXvSDPPL00DzyUQwO/K/RY5yM9CIUjCrIo111xzomXRWCaMjeuRI/Y+Kd1knHSwpwwzdfLBKgJHBNo4tttuu7gcGBus59tSnlRG5IUZKpQ711J+zCxJeUQW87NdEvXJqIiIiIiIiIiIiEhjZMoDIMXjtddfi47+p0uPpyccz8R/n47/PvsM/2ZH9i9/TzieCYMH/1i899SLgOB0xkHNkWYn4BjGsU9ggX0WcNpXcsjjcGavBZze++23X1h66aUbNAODvTpgo402ijNAWN6L5ZdwXuNYZ9Pv/fffPwZoeP5ll10Wgw55cLzjRH/sscfi7A/uU7rUUiVYXougC3tQNPQ3BDdwzpN2ZhkweyCfVxzulBtO+6FDhxbPToA6JjhR1ywQlobCkd+Q5cYIyLAcWn5mBoEgnP0szUUAguWgEpQty1GlGT4sM5ZIsz4IgnANy59xLsGyWPkN8JELlpYiSJEHOTjrrLNiAIuZGZ07dy5+MwH23uDe+fuVQlmyRBWBl4ZAQIul11JQo3QPmLqWHRMRERERERERERH5IzHFAZBQfGudN9HXXGut4rF2WHPN7N811wxr8O9a1f+usUb1v6vHf7Mj+5e/JxxrhNVXXyN06VJ8k34y4h+8dU8ggYOZCLzxDyxVVO48e2ngUGYTafaVyO8lkQdH9nPPPRfWXnvt6LTG8c+96lrCiX077rvvvrh8FMGAHXfcMc6qYLkjnPennHJKOO644+JeEBw47FlWq1wQhpkqBEZwqjP7I731XxfM4iBos9NOO8XZDin/pD3lvxw419k4nGcRPGCZptJZBGzaTnDh6quvjnlimS2W9OJ5L7zwQtzPIz/DAsc9zyaQQf6vueaauFwTs1vqg6AVv+M53IMZOwQ8CMIQmFlppZXiHjQsQ/Xtt9/GTdFJP2lmU3cCNQQy+J6AEOkmqESQBnlh03PuS7CH4El+bxXyP++889aaFQJsKk66eHaSudJyZeksAmXsd5KHvFA3/IY8vfnmm2HFFVeM6aUMCcglCLyxxwflS9CFGSUEXbiWzduZVUSAhnsRFCIPIiIiIiIiIiIiIhJC0549e55Y/LsWOPZZ4qm+vRxwyi622OJll++ZcAbnefap6ETnHy6v7VKvDb99/4P3o5O3IeCEZr8Fgg44hXF041jGec2sCfb3wCHNea5ZZJFFohOc2QO8fc9v2YuD2QblYPYBzn6c0zj4uQ8HTvVym5Ezs+Cqq66KgQuCAQQsmIFB8IWgCA56nP841tPBBvAEjUgDjnQ21mZmActXMSuDWRM409dZZ514PzZix+mNE75cQKRv374xMIDzn+BNSjPlQvAgX7cEeCg3gi/MquC51O1ss80WZz/gcCcAgyMeZz3pIAjCNeyHwn0pF+ph5513jjNIgHLDgU8dELigDtjEm1ks7FtRbl+KRx55JM7OSMtuzTLLLDEwdfvtt8fnEOTYfvvta5b0Is08g3QQtCEYx7JiBEcINFGW/Jb8MWOC5csIflAflCtLkTFrhbJkpgyyAfyO33At6c0HgZjt9N5778U6ypcrv6VckSnKn7oqDWhRFjfccEP8zbvvvhtn2FDGpJdZPqSVZdoIbFBmBFqQDdLSvXv3uCcMaSdvPIc9bcg/dUEwj/IiSIJMEJAisJfqY3pAMIaN3UmHiIiIiIiIiIiIyO9FVZ8+fSaOXGTgbGdZpnJ7CsDw/z0TBh93Shg/blxo3rxFyC9XVXrD/Of0d0Ouicv7NG0aFnry/lDVsu7lmwjA4HzPv4GPwxoHO8sC5QM0nMc5m4IGOP+ZocC1dS1rRfCiFAIo5Zz4KT18n58JkZ6Vf34CZzaObX4DpJtr0u8pD+6blrIiuMD9yj0feH5+2ahEaf6B+/I8np2en5ZXyj+f8s0/j/uTH85zX36b0pfgvqQTuIYy5p6l+U8QfCstN+7PffiX35MG7pUgDaSPc6X1SBqTDHBPjvTblG+uqXRfPufTAvk8JbgulSv3JR+laYEkA1zDtVyTyoI88D0BJoJFl1xySQy8pXTk5QNK88Y1/J3qoFxZTmsIzF177bUxcCQiIiIiIiIiIiLyezHZAZBhjzwRuv3t+NAxVMWARbpJ6d/8v+7vJz6X//vdMD7M9fpToapleSf/jABLOvG2fh4c2MwMKV3+aFqA0xxneSnMHOHtf5k5SQEQZotMb5jdUrovCTODSpcCK4cBEBEREREREREREZkRKP8K/iSQAhb5A6r/nRD8yB+Q/7fS3zMLLKWVNlhPB0sRlb75P61g9kDp8zmmR/BFGicsOXbjjTeG66+/Ph6PPvroRDN7RERERERERERERGZkpmgGyOx/Oz50KO7kEW/SapZQ1aVz9d/jx4fxvw4J44cPD1VtWofQsQNnQ2F8IRSGDc+++7X6Opb/6dolFLLb8Lkw5LcwLjuAz8wAmXsGnwEiMi1guS+WuJqey1flYUP4c889NwY+TjjhhFpLb9WFM0BERERERERERERkRmCKZoDEAEbxX47mG64XOn72Vmh17N9CmysuCG2zg+BHyz12CV0+eSu0PvzA0O7Mk0LH264LzddaPf6mxRqrhdk+6hc6nH1KaHvgPqH5Sitwy5p7ivxRYWbP7xX8gNlnnz3sscce4aijjmpw8ENERERERERERERkRmGqLYEF8e8xY8KIM84Pw7OjxdabhapZZ6v+cvTo8Nvxp4Zf9/9bKBTGhfYXnB6q2rWLXxVGjAzDrrw+/HLUiWHk408Z/BCZQVhsscXiEm8iIiIiIiIiIiIiMxuTHQBJQYoUqKj+txCqqpqEJgsvEFqsu1YY+/aAMP7nn+I3ifG//RZGv/RaaNptttB0oQWqf9e0SWjaY57QfInFQlWH9rXuWb2LiIiIiIiIiIiIiIiISMOZ4hkgkIIfKZjRrPeqYdz334chu+0Xxhf384DqgEZ2jBqV/b8qu7Z6k/Cq5s1C8+WXCS3XWys0mX32eI67GfwQEREREREREREREZHJYaosgVUdrqimMHZsGHn1DWH4ZVeFsR9+FAqF3HfFf1v0WjmMG/RDGPveh/FzYeToMPzO+8OQCy4LY/hN7n6TAxu49+3bN/Tr1694pjYvvvhiePTRR+MG04n33nsv3HzzzeGaa64JTz31VBg+fHjxm9qwwfMtt9wSfvjhh/h5zJgx4X//+1945JFHwsiRI8MDDzwQ78FBGt599914nYiIiIiIiIiIiIiITD+mwibo1cGKdEDpv5GmTUKLVVcKbY84JDSdZ64w5PjTw7ihv5X9Tbm/GwoBF4IUP/74YxgVZ5rUhsDGBx98EEaMGBGvhc8//zw8//zzYdFFFw29e/eOv+3fv38YP358/D7P2LFjw2+//Ra/I4DyzjvvhMGDB4fVV1893o/7L7jggvHzHHPMEe/75ZdfFn8tIiIiIiIiIiIiIiLTgykMgNQOfox57Y0wZPf9w/gffoyfgaDAyEeeCL/85cBQ1bVzGPPRx2HwtruF4XffG78f/U7/MHifg8OY/gPi3arvWH2/yWHIkCExoNGsWbPimQmMHj06PPnkk6FDhw7FM9UQwGjfvn1YbrnlwkILLRQ3fv75559rzRApB8GPAQMGhNVWWy20atWqeDaEtm3bhgUWWCAGQbhvmi0iIiIiIiIiIiIiIiLTh6m0BFY1477+Joy87e4wflj18lF8xzH2o4/D8JvviMeIex4IYz7+hMhI9XcDvw/D77g3/pvuVfpvQyHY8uabb4ZZZ501Bh5K+eyzz8Kvv/4aAx155plnnjBs2LC4XNXAgQPjv/POO29o3rx58YqJYVbHW2+9FXr16hW6desWqqqqit9MgFkiLItVLi0iIiIiIiIiIiIiIjLtmApLYFX/Wy54MTnfJ9K50vOVIPjB0lYsf7XIIosUz06AmSEENlZeeeXQtLj5eoIAxdxzzx1ef/31OEOEpbO6dOkS71kOlsFi5seSSy4Z5p9//omCH8woef/998ODDz4YunbtGrp37178RkREREREREREREREpgdTFAD5PBQCC1dxvJs70uf3cv++n/s3HR/Ef8fHg7/zx4fFg7kkDQmCsPE5S1KxHFWnTp2KZyfw6quvhrnmmiv06NGjeGYCL7/8cpypscUWW8Rj6aWXDm+88Ubc4LwcBDxY8qrS0lbsAzJo0KD4NzNOvvvuu/i3iIiIiIiIiIiIiIhMHyY7ANJmvbXC7K/+L3x26ZlhvvdfC93ffSUePbJjvtwxfzoGvFzrWKB4LDjglbBQybFwPF4KP/znnLDoq0+GJi1bFp9aHmZqEOBg0/HOnTvHDc5ZfooABrM1CGYQhGAmBvuAMMOD/T0IehCsYNYIe3+wN0ibNm1ikITz/LYczCBZfPHFY5CDGSOlm6WzpBaBmI033jj+TWCG54qIiIiIiIiIiIiIyPRhsgMgVU2bhiZs/N1qljDnfD2yv2cJY5s1zR1Nqo+mxSM7N66BR8dus4duPXqE8S1bVD+jHgiAEPRgRsZjjz0WHn744ZrN0D/55JPw448/xsDGCy+8EL8jWMKMEYIXTZo0iQfXJwiQVJr9kZhtttnCmmuuGb799tsY4CjdMJ17Eihp3bp1DKSUBklERERERERERERERGTa0bRnz54nFv+uBQGF5ZdfPrRt27Z4pjzffPtNWGqppQLbZbRs2SLMMkvL4jHLZB8tW84SmjSpCgMGvBvmmmvO4pMqw5JU8803X5zFkQ42PGcmB8tZsaH5ggsuWPMde3789ttvYb311osBCmZnvP322/E+BEb69esX9wBhfw8CGXlY0oqgCvuMsKQWS2ERUKGcuO+HH34YWrRoEYMeH330UdwrhGvZY6TcRukijQ3a1ltvvRXbsoiIiIiIiIiIiMjvxRTtAQJpf47qAECHqXI0b9483nNcg3b/qKY0iEIwglkfzZo1Cy1b1g7IEPRo165d/BuWW265sOKKK8bgBRuhs4wWn/ltKZxjqay0kfoCCywQFl100fg7ltSiHJh5wmwT/l1sscXCsssua/BDRERERERERERERGQ6UtWnT5+yUQZmQuy9996hW7duxTPlefa55+J+GMAsEEIixX9q/R3/ih/yf5e/dnz2P5aU+vbb78KqK/XkrIjMJLCnzrXXXhs6duxYPCMiIiIiIiIiIiIy/ZniGSArrrBCaDXLLPFo3YqjVWjD0bpVnGnRpni05WhTfbRr0ya0a8vRtvpox9EutG+bHdnfHbO/O3fsGJZbeqniU0RERERERERERERERBrOFAdA2AODQEe5IwU/2rThaFP2aJs/2nK0jQeBkbRElYiIiIiIiIiIiIiIyKQwxQEQERERERERERERERGRGQ0DICIiIiIiIiIiIiIi0ugwACIiIiIiIiIiIiIiIo0OAyAiIiIiIiIiIiIiItLoqOrTp0+h+Hctfvrpp7DLLruE2WefvXhGRKR+vvvuu3DLLbeEjh07Fs+IiIiIiIiIiIiITH8qBkCGDRsWhg4dWvwkItJw2rVrF1q3bl38JCIiIiIiIiIiIjL9qRgAERERERERERERERERmVlxDxAREREREREREREREWl0GAAREREREREREREREZFGhwEQERERERERERERERFpdFTcA+TXX38Nv/zyS/GTiIiIiIiIiIiIiIjIzIOboIuIiIiIiIiIiIiISKPDJbBERERERERERERERKTRYQBEREREREREREREREQaHQZARERERERERERERESk0WEAREREREREREREREREGh0GQEREREREREREREREpNFhAERERERERERERERERBodBkBERERERERERERERKTRUdWnT59C8e9ajBw5MowYMaL4SUREREREREREREREZOahYgDkp59+CgcccECYY445imdERERERERERERERERmDuoMgJx++umhe/fuxTMiIiIiIiIiIiIiIiIzB+4BIiIiIiIiIiIiIiIijQ4DICIiIiIiIiIiIiIi0ugwACIiIiIiIiIiIiIiIo0OAyAiIiIiIiIiIiIiItLoMAAiIiIiIiIiIiIiIiKNDgMgIiIiIiIiIiIiIiLS6DAAIiIiIiIiIiIiIiIijQ4DICIiIiIiIiIiIiIi0ugwACIiIiIiIiIiIiIiIo0OAyAiIiIiIiIiIiIiItLoMAAiIiIiIiIiIiIiIiKNDgMgIiIiIiIiIiIiIiLS6DAAIiIiIiIiIiIiIiIijY6pEgAZPnx4ePzxx8Phhx8eFllkkdC5c+fQtWvX0KtXr3DyySeHTz/9NIwbN6549fRjlllmCaeddlrx08zJsssuGxZYYIHw7bffFs+IiIiIiIiIiIiIiEh9THEAZMSIEeH4448PW265Zfjyyy/DEUccEW644YZwzTXXhC222CLcdNNNYcMNNwyvvfZaKBQKxV9NH8aPH1/8a+blhBNOCP/+979Dx44di2dERERERERERERERKQ+pjgA8vDDD4eLLrooHHrooeHqq68Of/nLX8Imm2wSNttssxgMue+++8Jvv/0WLr/88jBmzJjir6ShbL311mHHHXcMrVu3Lp4REREREREREREREZH6mKIACLM/WPZqpZVWCgcffHBo165daNJkwi2bNWsWFlxwwXDuuefGa/LfvfHGG2HvvfcOXbp0iQffE0j5+eefi1eEMHLkyHDnnXeGTTfdNF7Ttm3bGFh54IEHagVTWILrkksuCYsttliYbbbZwrrrrhueeeaZemec/Prrr6GqqircfPPN4YADDghzzz13XDZr2223DW+++WacycIyXuSLe9966601z2V2Sf/+/cO+++4b5pxzzpg+riEPP/30U7wGmL2xzDLLhGOPPTbev0ePHuGVV14Jhx12WMwXzyC93bp1C/PMM0/4xz/+EX788cfir0P87XzzzVezBNYqq6wSg00XXnhhLDNmhiyxxBLh0ksvjeWV4B4sP9a9e/eYtrXXXjtcfPHFoX379uGcc84pXiUiIiIiIiIiIiIi0jiZogDI008/HQYNGhTWX3/9MOussxbP1oYAw5/+9Kew//77x4AIPPXUUzHI8N1334Vrr7023HPPPfHz0UcfHQMpzBghwHDjjTeG3XffPQZRbr/99jibZNFFF42zTK677rp4Lzj99NNjgGHnnXcOd999d9hrr73Ccccd1+B9R/72t7/FQALLdREMefTRR2N6CE4ceeSR8blzzTVXXOrriy++iL958cUX4+wMAiUEH+6///6w3377hbPPPjvml+BQ4v33349LgF1//fXhP//5TwyUwAsvvBBOPfXUmB/STTCJmTLMpKkr7aTzoYceCv/85z9j2tZbb71w1FFHxXIl6EOd7LHHHuGyyy6LQRDSttVWW8VAVD5IIiIiIiIiIiIiIiLSWJmiAMjrr78e/5199tlrze6AIUOGTHSMHTs2OujPPPPMOGuD2RHMglhttdViEOKggw6KwQcCBqNHjw5XXXVVnB3BRubMYOA45phjwnLLLRcd/gQJCEjg6O/du3f4+9//HmdsEAg58MADJ0pTJZhJQcBkjTXWiIGCjTfeOAZhuC/7mKy11lrxeTyLoA2zQAja8Pm6666L+5+suuqq8Znbb799ePLJJ2MwIkG+uT/p32CDDeKMEqBMeMZOO+0UZ3YQQCENBEbq2r+kadOmsWyYDbP66qvHexPA6devXyxfns8MmFNOOSXsuuuuNWkjUEVASkRERERERERERESksTNFARAc+FDOqY5DvkOHDrUOnPJslP7pp5+GxRdfPC7vlH7L7BACIMxeGDBgQPjhhx/iLItddtkltGrVKl4DnTt3jk5/lq967rnnwquvvhpnNRCoSNcR+Nh8881rAg31QYCjZcuW8W/Sw1JUzDQhDyl9LVq0CKNGjYrBD55H8IdgyUILLVRzDYEJAiCkg5kZCZbISjNk8mXF0lYsX5UCNZQBaWa5q7qW7yLYU5o2lgcbOHBgDAqxxBYBHGaopHuTNsqSJb5ERERERERERERERBo7UxQAWXjhheO/5ZZVevbZZ2OAguOss84qnq3ed4PloQgylEKgAAgAfPjhh/Fv9vTIBw2APS0IFnz99dcxoILTn+vyEIQgyNIQUvAjD4EWggblYEYHwYaU3jydOnWKQYfPP/+8eKYyPLc0bw2BgEclmDkzePDg+DdpyUO5NXRWjIiIiIiIiIiIiIjIzMwUecNZigoHPksvlQZBmKWQDmY5JHDeE7zAUV9K2mCcWRDMGAGCDaWkpbS4Bqc+gYpy90szVKY2BBFat25dayP2RNq7gxkavwfURwpylKaPtNU1s0REREREREREREREpLEwRQGQ5ZdfPm74zWbozPhoiHOdzcRZDopNwVnmKs9dd90V2rRpEzcJZ/YG1z722GM1QQVgGSoCLrDCCivENBBQefzxx2sFS1hmi71EpgXM3CCoQ9qY0ZKHGS+kkb08fg9Y4oqlxQg0kZY8fC4XtBERERERERERERERaWxM8XpIJ5xwQpztwGbbF154Ydx7IsFG5wQJLrroouKZ6tkdf/7zn+PyVZxPM0fYU+Poo48O888/fwwu4MDfcccdwyWXXBLuvffeeA1wPzYg32233cIcc8wRgyVs7v3AAw/EjccJwhBYOeSQQ2oFTqYmBEB4Jkt1sTl6yvMHH3wQrrjiitC8efO4P8jvBRutd+3aNW4YTzlD//79w+WXX24ARERERERERERERET+EExxAIRZGnfccUdYZZVVwjnnnBMDEr169Qorr7xy6NGjRwyMfPPNN+HSSy+tmRVx4IEHhkMPPTT897//jfuI9OzZM2y00UZx+SYCCAQ2mNVx+OGHh1VXXTXsu+++YZFFFokbju+5555hvfXWC6effnq8F9dddtll8bnbbLNNXHKLZ7M3CMGUaQHp3HbbbcM+++wT7r///rDkkkvG56644ooxoPPoo4+Gbt26Fa+e/lAWN910UwzQrLTSSjFtG2+8cVy2K7+vCTNV9ttvv1iG0ypYJCIiIiIiIiIiIiLye1DVp0+fsutW/fTTTzHI0L179+KZusGZ/sknn4R33nkn/Pjjj3EmBvtz8PtFF100biqeh5kIb7zxRnjzzTfj32yKjrO+NHDAht5vvfVW3BSdJa6YHcLSV+3bty9eUQ2zPljiCac/e4Oss8464eWXXw7zzjtvvL4c7BtCwGWttdaK900bknMf9g8h0JI2HOe+d955Z5zZMffcc8dz5HnAgAExD8x2mX322WOwgQBOuhczWyiTLbfcstam5CwZ9tVXX8WgDctWwfjx4+NSXiyrxXmCFbfccktMJwEXlge77bbbavJH4AL4/vbbb4/pWn311Wue/d5778UyGDp0aFhwwQVjvWT1HTelJ6hE0IPZNARyvv/++4qbvouIiIiIiIiIiIiIzGxMtQCIzDgQJGHZMJbnym9Af+qpp4YzzjgjBnII7hBw4W+CQA8//HDN5ukiIiIiIiIiIiIiIjM7erwbIcxEYa8Ulhl76aWX4v4fBESuvvrquEE6s1SAGSDMYjnllFMMfoiIiIiIiIiIiIhIo8IZII0QAhv33XdfuPbaa8Nrr70Wlw5jo3qW0frLX/4S5ptvvuKVIiIiIiIiIiIiIiKNEwMgjRT2YBkxYkSc4cFSV+wXwibozZs3L14hIiIiIiIiIiIiItJ4cd2jRgoboRPwYON1NqNn43SDHyIiIiIiIiIiIiLyR8E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pr27NnzxOLftRgxYkRYb731QseOHYtnysN1Y8eODc2aNQtVVVXFszM/48ePj/lq2rRp/Dxu3LgwfPjw+LlJk8mPG40cOTIeLVq0KJ6Z+pBW6oX6SOn/PaAMhw0bFkaPHl3xKFeelPuoUaPiwTV8Ji/lyj1dN6X1MrNSKBRiGdH+6oK6QO4oqzFjxoTmzZtP9fZKOpC7+nQB9UlbSjJQ7kCGSSPyU59+SW2zLnmnnPJyRRlUuj61H+QpXc/f5eSLtNbV1iqlLekB0lEpb6Q5tZ/S5/Mdv6de+Zs05Muv9IBKZVOOlO5y90rHpOh80sj9+JffJRmASUnX5EA5kV7kSeoGeaJe+Jd6AuqM+kL+GlrfCeSII9Vxkis+l2tPMwKp38q32dJ8JPmdlDaQoM1Xaq88m/vVVTY8O+lyfkO6Sn+T6pHvU5srR8or15XWCfflfGo/PBcmRw4gpSf1PUmuUpmWI8lLXXmYHpSmXaYf1D0yWp/OmJpttBLIQF3ymkhtJcl5au/12f1Dhw6N/zbkGY2Nhtbz702qT+p4RrUp6GPQ21NT9qcnSe/Xp2+pA/qwqSEv1Cv343n5djsj13Mp2ATUe316hnylsQfwGz5Pi3w2pO/k+5lZXiuBbCI/eX2ObCNbU1vHcU/KEBmYlv4l8kOdkv4ZUU/Th1LueXsR+Up9MPI1o/av1B9pJH2NqR1MC8rVcyVoczOafkl1jV5MfQ2fp0XbLdVDaQw6I7YFyoJySOUzLfXMFN916623DhtuuGH44Ycfimdmfij4K664Ilx88cXFMyE8//zzoV27duHpp58unpl0uG+fPn3ifRDIaQVp7dGjR7jpppuKZ34f3nnnndC5c+eY30rHE088Uby6upHym+OOOy6svvrqYeGFFw6LLLJIWHbZZcPBBx8cHn300dhw8/z9738P8803X3jllVeKZ/5YXHPNNWG//fYrfioP5frQQw+FVVddNcw999xh3XXXDT/++GPx26nH6aefHuv0zTffLJ4pz4MPPjiRHJQeO+ywQ7x2o402CiuuuGL44osv4udy3H333WHWWWcN//vf/4pnaoNCff3112M5LbHEElGmFltssfCXv/wlppXv8zz11FNhgQUWCO+++2445phjogyfc845E8keHQhyiZy+8MILxbMT4L7XX3996NatW7j00kuLZ6sHBHvssUfMJ+l5//33i9/U5tNPP61pP3379i2ereaXX36JAeqrrroq3HLLLbXKrtxx2mmnTZT+unjttdfK3id/vPHGG8Wr6+frr78OSy65ZDjhhBPi50ceeSTMOeec4ZRTTomfpxUYPvvuu29Yc801o/6VuhkwYECUyb333rt4JoTnnnsutm2cU5MC7QO5z8v+448/HmUH+ZpRQSd06NAh2gBAe73wwgtrPsPDDz8c8/HWW28VzzQc2is6Id+WOLp27RrWWmutcOaZZ4bvv/++ePUEGNjSt6NzevbsGfXYggsuGFZeeeVwxBFHhPfee69Gl3311Vdh0UUXjffdddddK9bdk08+WfP8vN7m+dQ5fQXp4vuFFloo6kzqsFRnNoQVVlghLLfccjV543mkm/KtBPbWvPPOG4466qjimd+H1VZbLSy++OLhm2++KZ6R6cXgwYOj/PXr1694ZmKQ7/PPPz9ceeWVxTMh3H///fF39ONTA2yQnXbaqV49+OGHH0a74bPPPoufsbWQH+yEumCASnovuuii2G/90fjpp59i/rHVZmQY62J7bbzxxsUzMx6XXHJJmH/++Serf5oReOaZZ6Is/Prrr8UzEzNw4MDwz3/+M9r/UwP61oMOOij2nUC7ndHrOQ/2/dFHHx3LrT5bHz2GTfztt9+G3377LfpxNthgg2nil8CGwHZI5VoO7Cuuwf5sLFAHjP/IW95ewr/x7LPPFj9NPeiXGDdT/9MS/DCM3e66667imRkLfByM+RKffPJJ2G233cJcc80VbeZ77rmn+M2MB+msz98h1cwzzzxhn332KX6qDHYV/hvKNr1g8nuDnsUXvMYaa8RxMmMixnRLL7108Yqpy7nnnhvtysQNN9wQZp999nDzzTcXz8w40AfsuOOOsR3TXhlvTitmvPDtDAAGAR1XYwrq/J7sueee0aAtd9DoEzhUt9tuu+is33///aOjHEfpBRdcEBvFn/70p2hMoNCkGpxUBI3qAscv8jxkyJDw2GOPxb87depU/Pb34//+7//KygQH+QIGODgUygUqEjfeeGNYfvnlwyqrrFI8UxsGSgceeGC8L/KDTP3nP/+J991ll10mCgYRzMB5uNRSS8XnY5AggwTZ8mkg+ERggs6FjqyUDz74IJx88sl1OkwYgDDgL5c3OqlKjpDvvvsu6qcUgC4tPw7ySZm0atUqDoYnJ9JPPZS7Nwed04wObw7gjMJ5PS3fimrMMNDB+TipTu+ff/45thEcW4mVVlopyg7O5BkVHJUEQWlbQPrJB/mZmmy11Va12tN1110Xg/3HH398DEDlnRj0eeiubbfdNgY6CJIQhOHgJQB0Bbqs3MCJa9AX5cg7jPMceuih4Ywzzoh6jQEj6TvxxBPjYJJ++L777ite2XDod9DVBHWBwBr3nZYvg8gfA/pw7Im6HKZTCv05urC+4AQv9dxxxx2THMSgf6Y9MPibEd+sFZmRILCJHc+LAVODO++8M9x7773FT38c2rRpE84+++wYNFPvTD14sQN7p9T2YkyVt4ll2kLAhn6blwAZE6+//vrFb2Y8TjrppDgOmGOOOYpnZErhJa+zzjorHHLIIdM8ODijwtjt888/L34KYZNNNontAt/RjAZBmQceeCAGrWivvXv3Ln4z9ZkuvR0OWN4AZkBPpAunXz4Sx9+c45pBgwbFaS+lMJjgrWeu4S08OpBSRzj3520xruF+DIbyg2uuT+fpnHCMci8GT3lnAx0WRhWBEK4vNbC4J78rF00kjXxX3+CHtPBcruUZRAFLoRxSfjgoO9Jd6ohKEUSuwUnTUIcC98E5m35LWnheviy4N99xT8qNazhwpjfUIda9e/c4o6PckRzx1PuWW24ZunTpEp0rBE1wBvHWOLMAcMLwFh2On0l9e5i0kwfkMJV5fqDMeWSBa/i3XBnzmTyn/FP3yAV1l+SVe3KP/G/5O9VhnlSenOd+5eSZa5I8cR1pT7LIdzjA+Q3P5/tyMkRd8uYNdUzZEvWlc03TBslrqn/yXuqsT2nkGbSLSrI6ORC0KCcTHLyFDrzdjAxcffXVMc+lkCbkZeeddw5t27Ytnq3N22+/HYNrOEg222yzGpnC2MBhmB/0UK+8NYejkemBOOswYqlHBgnoBP7mDR7eXsZZscUWW0w0rZJyZcYJZUUAohK8HcWbZ6U6hnaM0UZ6y4ETlAAESxTONttsE5Vfr169YjshcITBh7N1cgY31EPpvdORL2/0XZJz5HVS9FCevC6jbqmP1J6SLsq3E56B3PKbPJQ/v+e3zA7i7Z9UR+gafkPboE1xT35fTq6pl5QerkVX8Pu8/qgEbYZr+S3tJp+XBOlMuofn8DkPv+E8eaZMKdvSckmQfr7jXuXaMvqCPJTWC2nk3qX3A57Ns7g3z87nm7aQ0k7+0GH5fo+0UMapH6U8aAvM2GvZsmXxqmrSNdyL9CSdmkD3kn7ux3NSOaT2WAnSz/X5a8gPzykta56PviVQRhrbt28fz6d8kIb0d4L7cj6lnd83VO55iy7fnrbffvsY5GCWFIbfeeedV7yyejYYM1J5S/L222+PBiwBWvpIAh84b5hJho7LPz/pfF4mKAXdR0Cce+TBUO7bt298UxEdiZFM+pj9cdlll4XWrVvHweSktm/e2OLA0UudUFaUJXXJ5/qg3ih/rkfXlNpYpAd5SO2VA7kuvY5nIkt8n2S6LhnKk/QBv6Mt5WUhwfNSW62UBuBc0plJ9vJlyr3JLzon6bNUVuXuVwp5qq+NAs9MdgbPoJz5Hb9JkIekC9J1Ke/cj9+n8uQZpbYMcI4y4xqOSjZkskm5hvs2pG7II/enLvNpA/LH+dRG+btUdslD/hruQfrSdeSbtAPX8He5dJFeDtJCmtJvEshP6hPIY77fp39C7zD7LPVVpCsvS5XKNk+quyQ/pDev6/L6qpIMpzLLP7f0OtLB+XQN+S6VrVSHKQ/IeyrTyannRGm/Wdp3J5nM1yd1mIf8pfynfHDP+vqUPLRN7p3KqFSugPsnfcO1PLe++/Mbrudf5IW0ka4EZZeey/el9mM5SFtp3ZeTpTRO4hoO0s65PNyL8iVd6V6lfTZwjvrhGtJbapMAZUG6+J608Xd9pDIlHZQ7z0hlz7/5tpzshrrgeuSD3yIDfM6TtwP5t1xep6Sek7xSnqSbtOR/S7lxvlTOuY5nleaPek1pKWdP5UHXMCMVeyQP90xy0NB6mVLy+i49s7QMyRvXpPol//m2ncqqtE1wH8oEeUnwvPp0WCWS/uJ3/B7dlm9PpIF2Q9r4O+kj4Fp+k67nmXmZJU/kPcl0gs/ogXRdJdnOyyLyXNp+AZloiLzmdS15KE1TJVI75N7pGQ35fSpXyiaVE5/L5SGfT/7Nlz8gv9i55JVVUfB9lDrByTPXUaaldc9n7p2Xr3wfTp5K+wuuJc201VRu6ffkIclMud8ylsdGzi/rlOS9Lhkl7chxPm2UR339AnXBtVzH9Twjr/vyeeDf0jETkH7qLNUz9ynXXyDPSW7L9RepDngm//K8dE199VwJ0sXLqzjR8R8mSA91kuqCg/Jr6H1Tm+Z35fQrZUI9UZ4cpbqhoTS0jXJdqnfSRfq4jmdSjvzNOb7nWnw3tId8W+CaUt1SKj/kie8ov6Q3SRfl3BCQW8oipRO5zusDnkl7Jd34jemTKvn1pgp9+vQplDt22mmnQjYQzsqkbrLBcSEbHBcyQSqemZhs8E2NFbJBc2GxxRYrdO3atXDdddcVMqEuPPDAA4UtttiikGW0kFVIYcEFFywceuihhayAir8uFLIGUbjooosKq666avxt1lkXVlhhhcLpp59eyCosXpM1nsKJJ55YWHrppQvZgL8w11xzFdZcc83CjTfeWMgqMV7z4YcfFrp06VLYfvvtC3vssUdhySWXjNctuuiihZNPPrmQCUi8jnS0bNmy0L59+8Kyyy5bePnllwtPP/10zMMTTzxRyCqwsNBCCxUOOeSQQlah8TeQKYfCdtttV8gGMYWssRfPToB87LnnnvE+//73vwsrr7xyYf755y907tw5puerr74qXlmdn3/84x8xP9yPPFNGu+yyS+GTTz4pXlUovP322/G3mdIszDvvvDHPRxxxRKFTp06Fa665pnhVeV555ZXC1ltvXVhkkUXiMyibxRdfvHDqqafGvMBtt90W03vLLbcU1l9//cICCywQ64C/X3jhhXhNJd58881C8+bNY73UB+WfNcbCTTfdVDwzMcgEdUu5Z404njvooIMKs846a51pyZRGzMPf/va3wjLLLFPIOsGYpqyRxTLYa6+9ohxQfnPPPXdhxx13LLzxxhuFrGEW71AoPPLIIzHP5J06Q2aRST4jH8gy9cVzMuVf/FUhytSWW24Zzyd4LvJPu6HMee7yyy9fOOGEE6JsAfm74YYb4jWkifTRdv7+97/Ha8jTn/70p1i+yCr19/DDD8ff5nn33Xdjm2rVqlXNdUkukB3aOWVKGnjGDjvsUHj++edr5DrlibQtvPDCMb33339//K6Uk046KV77+uuvF8+U55577onXIR/1QbkeddRRMf15uU/wHel+6623imcmhjI477zzJmqTpJM2de655xbPFAqZQo+6hfrPQ31lirhw+OGHF/r3719YYoklCiuuuGLhs88+K14xAeqfcqMtXXnllbF9n3/++cVvC4Wss4gyRhn897//jWXPc/M888wzhcwYiu2O69BjeQ488MDCGWecEWWpHI899ljUGchs1tEUzzacl156KT73vvvuK56pDHrtnHPOKSy11FKxbSGvPXv2jOeSfv7yyy+jXj3yyCPjZ2SI9v7Pf/4zfqatvfPOO7Et8nv0Ge2adkZZII9PPvlkoXXr1oUXX3wx/gayzje2QWSYck3Q19Cmsk66sNtuu8W6Ip1A/SIz6GCuofw5/vznPxeyzjdeA+gbdA1p4aC/2GeffWJ/ccwxxxSvKs+nn34adRP6MuvIY/rIC3okgfzvvPPOscy4hvLhc16XZcZblDXKco011ohtmXLZaqutCgMGDCheVSh89NFHMf3cIx3bbrttrMfEWmutVdhoo41imeShbOhDkFt0AmnhXrDBBhvEfpBy5zx9Azz66KOFTTfdNPaDPAtZXW655WI7o80CZdqiRYtChw4dYpnTRtFRyFVKF9fecccd0Y5INgC/K7UBjj/++ChTxx57bGGllVaKz6XeN99881gOeV2dZ5tttolllRluxTPVOoM0oL9T+8F+oc9Ez9EnNGnSpHDxxRfH76h79GzHjh3js9EntAvucfTRR8cyQje2adMm1hFymrcLSkGXcC12VjmwA6hzyiKlmz4dGUL3lIO6u/7666N9Qllgu9GOkFXKCF2U75fg7LPPju1g3333jXl57bXX4nnKk8+XXXbZRPmgvqhj9FmylxoKaaHeaLPUL3qRciWftLNykB/qhTLGVqFckBP+/c9//lNjB1CP9CubbLJJbHP0c8gscodNkeoZ2afO6Et5LvnHZrr66qvj95VAtpE39BP5QEa5B7KUGfHFqwrxb9osskq7Jq2rrLJK4ZJLLqnRP4BepE2TD67jfr169YrXJT2GnPHdWWedFfUCdhqfsQmRobpkDGhrG2+8cdQZqY2i7y688MKaNkr5ca9scBi/p+zQU9jIyEAqX/QDZUU6uB/yjv7iPv/3f/9XyAaY0TagrVDm2HN5PYNMYx8gh1zDveibbr311lpt9/333482NGnhOWuvvXbs+0gL7bIS+TZKeX/wwQeFu+66K/7uuOOOi89C9mh31HfqU4B2QVun7WLboed4/rrrrlvT/2Ez0Z9yP77/y1/+UtO35eFZyHWzZs1i+8PezwamUX7Qg9ig/E16OegjUjlRltyfdom8YoOTLmSJa5El6p5+K9nn5eB77kMdIDPUC2XBOAhdS1kgR8gE8ocMk8YE977iiiui7Ulfw8E4iPtid0I2UI02NHmhLskzMoC9k2QGsNvWW2+9WI+pX+EepfVM35TqGXu6EtQZtg22L+XBPakXyjnZh9QLbYb2RH2iC9Ah9Ff5/hBbBLmnzijj1KegZxgrVoK+grEoZfLXv/41tgXKk8/XXnttLZuMcsXGIY+kl3pE/tDVaVxaDmxTyoIyp44oJ2SBe5N/2if3ow7J33777VfLPkZH85t+/frFz9QpMrzOOuvE3/EbZKO0ndLnYuPQTrmGuudf5HTgwIHxGuqXfFJ2+bFJqS7EJkGvU0ekk3/pj/M2EPWJLYGMkF7ShK4/88wzY/7z98tD/VDv9NPUGXoO+562TD6RJ+qEvKLTsNfyMp6HMsWWxs5p2rRprKN//etfteqZ/DN2pCy4L/ZIvv2Xq2f0Cbq1rnqmfsgnso9cIK9JBvNjUHQs6bvzzjvj50SqZ+SFejnssMPi/bDTsFdJL30LdZPGloCOx+6jvmmP2F+036QT8T/QPpJ9R57Rh3WNzyuBPub3edu6FNoreopxDWVOm2J8QLqwS1I5kFbyxj2Trqa8yE8adz7++OOx7y/tW7BX6LupJ+ocHUYfTJ9InZFGdAZjsrwOKwf9B3Yl6aSMsc0Y/9Ce0m8pu1lmmSXWG98l/xT1w/W0mY8//jjKLH0y+pY8UV98T3nnx9pcR7ujTEplm3JBHjfbbLN4f9JB/aZ+nzad2i8g29jS/D7JK22G+s3LK2VKn881lDXtFFuUfrRv377Fq8pz8803x3vyjFRP1Btj2rpsl8svvzzWE3VD/0L50tb333//OI5MkGdklO/JJ3bHpZdeGtPGmA923XXXqPspE/KAvi7tt5GFAw44IPZhSV8mGIvRh5FmZAkZxnYlP+g+DnTPQw89VGNTUZfUO22RNogOxZbGJqce0BGklzLHXkX/JdDryAXjR0A3n3LKKbEuqXPaCGVIPvP2PHYPdUPaeCbXIkvUVb7dl4JMUDboB2ST3/E86oe8J7uP/JJe/I+M0/Pt6rnnnov6inxyDXJPf4z9CpQLskDfgwxQl/QvpC3vm2BsSt1RF5QRB20fvV6pnqnfusBm5Hl5myLZEIyLeAb3xbeDnkfP1tX2yQs6GH2DPJEe2iv9XGpf1As6BD1GeVJ21Al6J/W1pIEyIi/0zYyJKBPqLME5xiqcow4oW8qQdpdPI/0+ejPpQ3QHPkfyiBxhe1VVVUU9RF6RcfKJjkSfJJBD6oA64nm0Qcao9OMJPiMv/I7+IrVN6j/vjygH+aSfTWMenoEPnPFSGktiE6L3eQbf42/Ly/nUZroGQKggDND33nsvdrw0MAoQRc95KotOi4rGCErQeGjgCBCGM4MbFAkNgHvTGFGWXMMAkgrjGowWBh3JoZQCIBQwDYp7UWkIM0oyDXZodHSKKFwUHgPXfACEDgKBo9HkjUfST+PHeCtHPgCCYkdx8BsG36SdeyZQSAgJeeca8oTDBgMNgUFp4xxBYEkHjYKGQIdJY8MwrCsAQn3ReGlQr776anwGDQOjlucmYyIFQFD0GGk8g3TTOOj884qwlIYGQOjIMDxoeHUNPMgzjmMaXHISUMco3rzTsBTuTx7o4HAK8AzyiwFEp4HRjRylvNGwqZ/ksEBeeSadFeWCbO29997xuaR5UgMgOMiQQzoAOgmMIJzwBCgwBLkX6UsKiPRyDUoH2WWQSVmgIGk/1DfXl3NIIat0WBjjKFvySHlwcH/KHUXJ+aeeeip2guQ9GaspTyhz6pP05g2pPNMiAAIMmCgvnNp5yD+dD3WYd343BOQWo4T2RNtO0Amgz5CNPBhNDN7oNCgLOpNK6ed+tCHSTZkid5UCINQNHWk+wEHniA6hbpIzMv89YFRSb+UgKEPnQT1Sr5MD+pjnNiQAQlAO/UlAmrZBmum40M+cQ1brC4BQvgwAMUhoo6SbQAf9C79D/pFJOk+M+0RyqHPkAyMYjDyLTrdcAIR6xyGC7uNZpBOjlXYNtBucCvQfOI24Bt2PzsO5VVcABIONPo16x3BOeaFPYTBC30d+yCtpYTDFNQzc6D9og/RNgK4niECfiI6infPSAPoIJ1AaSCQHH8/hGnQMnzGmKQOYnAAIacXpy/2RVYxpBua0O/LI3zwP/YseIp3oS0CGqK+DDz441h33Lw2AoAsw2Lg//S73os/jPrSz1K5xOKAf0VnJsLv33nujDGH0VzKSsCewO/IvF1DupAFjPv0ORwX1RftHf+UDIOSN5yLT5APZSAEQ9BLppf7oB2iX2C7lXoBI1BcAoU6Re9pUCkrwfOqukkOolBQAQb6wjSi7fPugr6Cvp55pT+QlPQvjGsOUeiEgROAqDe6mBPKATKK3cRhxb4x+gjqVnFMpAEI7xBmIHYTMIRu0pZRm5JS+kD6aPgr54F9kHl2Y6oN+ljqjDqgzZBrjHTmqqz9ClzKIoA54JnoOu4Z6RC4oM+qNgQ/2GM6F1G/jsCEPeR1Of0D54uzmOtLBwI9+BZsLSD/9CHKJPZjsVRwvlAdpqAQyTP2TXvJFeWDboA/Qp+m3zz77bCwPBh7cn7TQ52O3IRNpoIV+oE1gv3IdbRydTXvh9+hazlE/5Al5wxGA7qeNEWSj76RNUSbkA71M3ugjEwxKk66jfmi/qb3WFQAhb8gWfRF9DW00BUBIH/fhfugd9AHlkuwlZIH6wf6mXCgrBrn8jnaAnY29hP3F/dCR2EBJ9+bBcUh7Ig/ILtch28gP5YeDg/qgnNFb9Dm0T6CNcf8UAKFuqH8c9JQr5ca1yOrdd98df1OOFACh7WPTI0e0OfoNZI665jz3w5GADZt3JFCnyDV1lmQCGSat9IXUJ/WNjJDWNN6iL6cccWAlcB5R77QLnse15JN6Rj5Tn5av57oCINg29I84oynf1A/QH6LPqRPGSaQf+5rncQ3pJu/UZ4I8kCfaxP/+9794HeVK+dLeKjlCkmOc/GPbox/JP04Q8s+zEugBZIGAEvmn3Hffffc4dqgrn7RfyoLrsA+oB/oe6pJ+FicY50kzfRFjGOzFRGkABHuLezGuJ738jjRxDW0mQbugD6Of5hrqHr1EOSX9RT6wgxh78T2fcahQbow5sa1pM9jl6F7KlHvRfkk3tkMK5NM2sIuS7cK9GN9Qn+S/Un9H3fCCGHoQnY7+p+6RccbSyEKS8euvvz62I2zuSuNVbCLsHMqDdoedQ9pSPeMjoNzQIchNcrAnaKP5eqaPakg9k0byidygN/gt9cpzqdM0DpnUAAj9KjZgvp5pz4n6AiCUFfqPlwxIE3YybYdybOi4LUGd87s0piwH4170Izogb+dSv/Q5SVfjnKXs0TWki+uQOfoR5A0oB2QYuzNvF2I3ch1yhg7imdyLcWuSY+zM0jZcCm0RnYHDlLolDdQj9hTpTf0U/QTnGFOgt+gbsMuon+QQJ634f3gm/QF6BBm7/fbb4znaNPUDvJiIrqbukmyjv7E36GuxcVIAhLokbdwLHc01+TELjlXaIW2N+3A/2gw6Mo3fk55DhtEf5BPbhLZKXdUVAEGGkR90R7LHKH/aNWVSl7+Q/oMxT/Jr8Vvqg/aFrUbfCOQBPY9fgDyQX2SAtKUACP0e+o0yYaxRqd+mrfA8ZCIPbRhZohzRHdjs2A/Y/DyTdkEfwLnkL00BEPQ0soa8MP7AhkL+0vgFOzK9ZJDs03wABBml36Us6NORUeSDNoBs5H0K6DxsLmSN8qbfQz/T/6InK0F5UDbUFePPZP9QbqSNtKS+ADuNF8DQG6lv5Pf4L/AjIveUE/qWdkVfw/iNvpX04bPF7iNtjItpK9hcaVxO30PdEXDDluSgH0n1TBmkema8yLX1BUDwo2B7pTYE6Hp0K+M0+iHyRplxT+Sz1PeTB98Ockh+01j7qquuivmjvAEZ4jP+Y+5PvSGj6G/aGLYpMlhfAAQ7nLE4up980y5TMBLdAsgNYxz0QvIBM15FN6FzkUlkj/pAlkkv5V0aAOF+9BHJPuB5tDnkgr4g9cPIP/KCbGMncj90Fb/Fx1gX6DfuR39NmTDmQUdTt7QZyoSAGHnkGQQV6YPr8jFPKdM1AEImEwgBAoKioLATZDZFmGk4KAEUEM+hA0lQWCgejCsaCUqk1GhNBgwdBvel0KkAjGcELoEgoyiS8uN3dDw0vEQ+AAJEyhEgFGECBYsSpYGXIx8AyTtdyRfPw6hMMKjGIErKAcgDDiXKjY6ddCP4pDsJCZ0Dn1GGdQVAMGJojNRNHsqc3ybHZwqAYHDkn0Fj53xdMsIzMB5RVDgcS49kzFHeNFiM5brg+SgSnpui+JMSAKEBIk8JGjidC3nOQweFskKxAc9AbvIDdQwy3hqb1AAI8onyQC7pPBLkjbcTUIiUB/ek7EhDcmDyL3KBwZQ6cWSG39QF+adzyRu4GLYMWFBieTDcaQsoSNKU8kSHVR+TGgApJxMc1EneAKXDotPFcUNbT9Cxoycw4iYFygDjg/vx9ka+vmjz6B/0UynIOnJB2su9HQ10FBh4yCl1XV8AhLzhSKYzTvfje+qLwQ26hOvyzjMMDQyT/NswCdKIfkNe828PTSopAFKp7WIwAB0uRjMGQXJWA7KDjBPUoG+oLwBCsAi9w/mkZ4Dn0LlyHfVE0AJHamrHGLfoRAwOHB+AEUe/gpyhq8oFQDAgky4H2inPQQ/zN/0Dupx2kK9ndAPyWVcAhI6bOmcwms8LDjkczsge+SH/nMuDvFAOtE9+SwCEesgPtlM/grFG/jBwMHbII+0jPZO3GLku9c2TEwAB8oHTNRnp6EuCgQzI8uDcJN8YzMCsJpwbDCoT+QAI+cDpQDnkZ0CRfuqV/pVBMHAPAk/oq5Q//sWo4w2X0re6Egy6qdfUz2GQkkbaHAYndU39kj/kE92L/kLuUwCE8sXpRnkmUgAkGW4J2ixtry4jur4ACPCmODKa+hzyTj+UtwfqAj2Ag5G6pU7pp7CPUtkhgwyAqQ8GVOSFcwn6bvQYZYe8Y4Nhd2Ds0pbTIHRSyAdAgLKj369Ud5ACIKSFukrQB6KLk14kj/SzpfYI9iF5Y4APDHIoC+o41RvyTP1jT1WCQRRyk7cBKEv0Nv05ZUL6cBJxr7wdSpukn8G+oV8hjegrBvP5PJEe5IxZmLQ1dB/tmmenegNsMuSHuqgEeoo2mgKNCcoc+Uy6DwcFejo/QOTZOBIot5QP9AP1kLeVyAt1Svuj3SRIK+2awTKORAayyBr2TT4f2P0Erfg9+hz5Q87zOpfr6d9JS10BEMqU9px/SSIFQHgpKv9c7GNkIOlBdC2Bs1J7jPJjQJrGJ/RR3C9fVuXAKcXv6IeAsknyk/pN4G90OHILlAH3TwEQ8k1fiwwnewRdjpMjBcnKkQIgOCISyBkySJvJB4PJJ+MA0pEcmzjRkON8P4Htif3MgJn2SzumPvO6j3EMY0HulWwqbElsg7x8pHrGts3XM59JN7ZvJZAN9BEOtgTlhlzTF/Bcyg27I582yo/+D9lP/WEK4uTvRTp4sYB2nezuUvg9bYY2mJcZ+jDaL/YFaWK8SVqxKfP2JN9RfgRM8noiD/qJssi/7EF+kG/sgxRAANKcxnzYPJAPgJAPnAq01fwYmrLCgYSM4cjgO/ok+oM86C/6QwLWpJ1+n/pDFlJ/hHyRH86RHsbH2E+kl88J6pZyY1xBftBh2Go4EhNcT+CI/NcV8E99Q3Lw0WbQU+Qzr1cpY8ZN5JPxTSWwc5LTCJDZcvWM4wZbgfxCqmf613L1jJOnUj1TP+QTeytfTtgrKaAEyD1tt6EBEPR/gjRhA1OH1DPUFQChH6SdMIM4nx/Ocy7fXhpCQwMgyBTjvnw5YHPwe+wp0kI7p7/IX4Mco1+xW9Pb7jjZmHWR9A75QtbRT5xD1rE9cDjnbRl+zzXYO5XqjH6IIHLp2BnZp86SU5F2g72BLZdPL/WTH9/SX6Bzk14CrseOQH6oM9KPHFGOeVsZOSf4hs6n304BkLwtQx3TN6bgL/0Seo/2nM8jbZl801aQXfodZI6xbko/55PerCsAQv6Q6VJfGM/kGQQFKkEAhDzwb3oudcTb47Rh2h+yhE2BzKa+BrDPGDekAAik/jCvY0rhOfhzqNdkj1JuOLtpK4DzHhkloJiXGa7DKY2u5j7IKDqNekkkHwZjZWQ55QtZwd5LbSMfAKFdMrZFp1HuiWRPUjdJ/2JPci3j8QS/p7xIRyVZRq9RNoy3kLEE+hudRjA4DzYVej3ZFvRt6OB8WyBvvFCInNCeSCuyVzrG42UOdGvyYzA25XPexqRcaNeMy/P1jP+Ueq4vAIK/gPLLj5uQf/RY3hYDAkCURem4NkEZMgajbpHBBPfGNkJXUbeMeZHxvP1EfrH3yQtyRFnXFQAhjcgaAbB83SGb2Mz0n8gg/hLKH59VkimgX8WuS744ypW0J+hP8gEQ2ip9Wr5MuB/fY8OlfhP7gDJCZyXQy+hM/LB5Oy8PfST2L/opb1dRDrQL+p+kuwmU8QzGdNOa6brjVdZAi39Vry2XNfK4RnXWeEKm7OKRDUZq1j7MCj189tlncb2wbJBZs3kmZJ15yBR03DciU6Zx7bBMMYTMiK651y233BLXHMsG+cVfVcN9MqOh+CnENa25jt83lKzC47rymSDVrMGYKYeQDZri+frIBvTFv0Jc74+DNdESmXKIGzBndRSyAVjcJ4BnZUJSswYg57OOPO5DkNYMzhRevHeHDh3i50oss8wycVPSTDnFteMow/vuuy/uh5AJ9ERr/a2xxhq1npEpgfh3ZqDGf+siG0zE/JQemYFSvKLhpDRMDgsvvHCtfRAyQyaugZd1jDUyw/Hcc8/FNeozRRzXMsyUbdxrIVNWxV9WbxyXGSTFTw0nM67jGneUcWYk1DwTuUeO3nrrrTBs2LCQdbyxfLIOJmQDzZApnLjvQ9bJhkyhT/Fmdbfeemt8RqZ0i2eqyRR33DgbOaANJhaZBhteZ4ZhWbnIjOGQDSSLV4W4T0xm0ES9QJ0B9ZIp/1gvmdESzzUE2g3lTjuljWSGcs1+BOgk2jD1nHX+8VyeN998M8of3z355JOxnvLQLrNOJrbZbDAeMiOx+E1lSP+6664b9xTJOr14DhmhbWcGQVl5zwZFcVPzzJgqnqmGNnticaPibBA7VTa42nvvvcvWUXr2a6+9FsuBPVPQownSnRkEUYejo+oD3ZMNXKPM5/OcGZZxj4Krr7461tOaa64Z15zMDOsoA8hpZlhEfc7fcM8998TfZYZk/FwO2i+ynuAzbSozNmLbpO1nHX/cAD/f1ujDSttMKZR/ZnzW7COTyAY0cbNq7oGOQeevt956xW+rIX+ZgRNefvnlKI8Jzie4J2WRGa/x89xzzx33hMgMq7DTTjtFHfHII4/E8qfPyPd1U4NsABrbUGaUxrro379/zUbZlF9mpBWvrBvkht/SfrOBXfFsdf44Rz+DbZDgGuoslSn/Um/0ibTrctDGkZ/HHnsstkv6UcqVdoptgQ1Cv5sZaLGfyoy44i8bBn1tXj5oA6Qnrzsnh7zcAGnPDN7ip0mDNkWdZQZ+zZqrL730UixPzpcD+4D2hI2FjsROQD/ttddeUdbor6YntEPqOkE5k49kf5BH0poNMKI9g9558MEHa2w/6gTYxwT5RK9lg4bYD9LekGf6vbqgH8rbANQR9+N5HMh+NuCI7frKK6+s6dtvvvnmuP5uNgCMuiEbPMW+Hj2DDZauywbWUf5ox3n7i7LPywO2F8/A5q0EeoU8ZQPPKN88k/KhnyGdpAfoQ9daa61a+1RRzpwrJRv41mof9FNfffVVbE+33XZbTT6SLdOvX7/4HenEhqed8F26jjbJddyHPgL5RFche6lNkW/yz7Mnl7ztCsgOz0ttNBtwxU0XGReQH/q0vn37Rt1A+vJ6eEqg3vJ9Ep9J1/ff196/KoHMM5bAzjzggAPCf//73yhnF110UYNsHvrTBP0R/QXjLeo8X1ekAV2MzQHYu/Q3+faGfJx33nnRDvvyyy9j/4uNk9d93HullVaqZacBdZq3DZ544ol4Dr08qfWcDYrjPkjLLbdc8Uz1+Al9jl1Ev0ibfOqpp2L9Up8vvvhi3COJ9se5JPtA34ktlSAdST7QuXWx/fbb17LBks1B+dDmKAPuR7nTD6cypx4pK/r4+nR6fozEtegG9BD2Z74OySf95QsvvFC8egK0d/pZ5Bt9l36HTYWeIY3oS9LERtjHHntslBfkgbpCR1EW6E362XnnnTfaMP/4xz9i27nsssti/3nqqadG+eB+1BMy9dNPP9Vq8+gE7oH88GzsrOWXXz7eM8Hv11lnnbI2eF1Qt+iQnXfeucamB+xw9GH79u2j7E8qtMN8PXM/yhrbBxg/kmbacWk9d+3aNcpBffV84IEHxnskKF9kE700qfTo0aOW/qYcKU/0DfVcH++++27UeZtvvnmtOqB/vP3226PvY1pA30LbzpcDOij5O0gL7RyZQS/TzrDn6Htor1yTxmTYNbRB7BxAPrFRsddoB8gebYK6pN9NdYbe5zv6K8bp5ejZs2d85vrrrx/7Nsbl1FNKV0N8Inmw0xn/0K7JE/0P7ZT+h7ZLXdD+aDvYqMhUgvL517/+Ff0E+XLL2zLkER2Z5BV5RO+iD/P+MmSXsqHMyAe6Bl2eH8dwH/KdtxfKwfiasc6CCy4Y88TYmbJF51G+2D51gS7dIre3Ju1t1VVXjXlnnIG/Cj1O2vJtnWsmZ7zDc/r06RPLPo2rGHtgN7KXJzBmoyyRJdp2XmbQLejkfJ+RHydSt9Qdskya8e0hj5Qlfsq8/kug06kD9BnlnmBMQ/0iF9hzCcqM+kuQJkBvJ1unEvh38vJDOfB76ivlk4Pzyf8B9A88M59X7nPkkUfGzf55LtdiN+frhWvQydwrr5PJZ74sqGfSj72Tr2fyX+r/KAd9P/oQ+UngB0SP0VfTfvG5PfTQQ7ENQiV/Bf4Gxoz4ovP5Ra9iG+GjQ9ax0f70pz/FOk8k+UK2kp+nLmiDpBkZyLdRbBzKG72X+lHaKO0tX3/IGP02fWt9IJPY4oyd8j4R7od8Im+Mo/KyzbgiQR1Sb6W2VR7yQ5vHB5LXHeihfffdN8rZpOrNqcEE63U6Q2FSgShlHKGHH354zUElo4AxGhA6Cri0Y8zDtYACz98HA40BKZ1IHgo9Gd6TC8oGQ4DOj46SzpZGhTOTBjGl0JEfcsgh0QCm06YzYCCUBIzy45mQb2iAYqDM6gPDDScrgwkMpl122SVcd911xW9r05D7VQJlRV5KDzpHoPHQ2KlHlEclyDOdNp1+JVmYFHgeBvoJJ5xQS25Q3ChB5IZGScMljaWDs/zAqaEkQxiliwMm/9wbb7wxfk8+qcOLL744ythNN90U2wgObQJ+yNyUgnFFnvKdCtAuyGelQfnUhE6inFwg50k2EgT5kH2MTMqI9GHMc319wb48OMX4DW2GcqUzTKCE6WzzgdoEBjGGJrJ31FFHRePltNNOK35bDQYfA23Od+vWrXi2fjAEqAd+DxjXyFY5Qw55paPGqVPaJq+99trobCN/OCqp3ymFQVCql/yRDC0MCOqjVAcBwR0651L9Ww6cYHSMGJh50AuUDeUPGJHIKMYoxiEGKs4ajBxkGrmg/BjMM4CsBPojbxSVwvMo39Jr+Fyf8Y++oG/LO2nyYLhypLZWCmnHKMkbraXttBQMMHQEhgbBLwIhBChwxE4LcDAhgzgH6PNwfDBgyBtJ9ZH0L/kthcA05I1R5HlS9T5GPA5V2gVyioMIxxvtngE3DhOMWp6z2WabFX/1+0P/QFmmeie92EoNaUvlwFmJ8x3jm3JnUELbrktH0KYZUGK4E5TGvuGgzs4888zoKJlRoK0wkELmaXf0lfQvDC7zECxl8Er7u+CCC2IghDzSdtD9dVHOBkDH8OzUVpEx+oZSm5aBWPqeg+tpL/lrOHA+ozvyTK7txeAU+wGHDX0MMsBAJw8DrOSIT1TSS6WQD2QUO7LUlqHc0/epfHC45q/hwIblGvKMYwH9X2o/0+c25KWiKQHHL857BnY44pEL+pPfEwbaDH5p+/xLv5t0beoPG0qqB8YqpXVAXfFdkjvsLOyv0r44gQ0Olfp8qGswSz2Xsz0bUs84z3g5pi69RdtGP6H3qU/0HDqsnEOTPE7uWIIxYCm8VMT9KEv0LAd2fb680Q20Gb6bVGhTjJH+/ve/17onzhHyXa5/oO75HfZtaTslyM13KS3YT+gJyo5xJ0Gek046Kd4jQb5x9qA3sVm5D/oWJwx1C6ntX3jhhbWex8GYHnnjexw41HtpfWJfTopdD9wP2cR2KK1TnoHtNi3GNZQd+S1XzzibG1LPyE0ebEz0Pg7HSSX/MkkCW4f8NyQtyBH1g/6Z0cAvgn2LfOJXYDyMXkzO/QTOPK6hToC+FplAt1MOqU0wVijtq3HWp+8rgZ1Nn5p8J3/+85/jCwaU2+RAUJt+mjyRRl56ZEyUID3kHadt6ZhkUkFHIAf4evL5RjcQZOF78p5esCjV8+jouvRvgsAAjm/yxLiNPpVyawgEOvJBc8AmoU0w7qcdM87KO/yB7+t7Qa0S+MLIN8Fb7k1ayTv1DJQLuou6ypfbMcccE/VefW2L6wgSo/PwMdGPo2PPPvvs4hW1SX186lPzMK7BTksv9gBywbmpAXnh3scdd1ytvJJW+vbUz2Azo1sr+Ttw+CO76LNSmaHv5XxdOpm+jroolcGG1jNjlVJID34kxq+0X5z8BJkq+T4TtG3yjTxXshmwnbBRSuUSqEd+n4K0dcF1HKU+bfp99FOSNeQRW4Mx7eSSgsfUR+lYA5mi3SVdkGhI+89DHfOMcn065/B31KVvpxW/WwAEAaKx4thEIBCadCDwVDABDAoaQeBtFAQ3D0oHo5Z7UUkM7vL3oiOnUPldJYGdXEg7bxrxpgxGCo4BHDk4hKb0WQh1Grwz4Dn//PPjGwYonuSc5Rk4yfm3NOpGGaTBTCVwBNHRpgg3A0A6v8l542RKQbmhVKh30lBazwnySfSfznRSG2A5aNx0QBjNeflLBjodOHWKgk/KLw/X1gd5yecHueHAyV8q99yfa3kjlWsYYCBXKCgGwLzVQue8ww47TLGyoMMiT6X34fmkY3LeopiWkB7elMEooc0RAUdpMuhqCMgObzJjdOAkI6JNB0o5J3gLAMMrHxQByohZD+gagia8jYm8MujEyUQ5UpekjQ4Eoxy5oRPEqUq75Q0dOqm8UZvA8OUNDN7moMPHWdu7d++ynSj1T1ABYy1BW8fpdthhh0UHH4ZsaUc2raDzoh2ha0vhHIPRhqQFXYbOL9VbSUaTs4FBDe0D/YURgxMFnYguow1Rr9QTb4zUF6ioC4xv0sPz8/A5GR+VSIYodZUHY5G+AvmlTFJbK4V8UK552awPypkAHbqMwR5vZlJuhx56aL1vPdbXV5RCkA+55v7IHEEWHPYYx5OSZsqJdJPfUugLoFxwZFKgf6QtIYsEbZAN2icOAXQggQDqif6EfmVGgME8AwcGObz4Aeh+Ag7ovHLQZ1EXDMSRr1I23XTT2I/hBKPP58UQZnKUqy90JG+PJ4chZYhTmn6awQKDIgYWM1IAhIAoTgPyg37GMUde6T/z0O523XXX+BIBZYBzD33Cywbozboo1/Yx7HlmKkf+5e3N0r6d39HeeaGFaxhs8OZp/pp0HWlryNttdYFjh5dmeCYDJ+wH5BzHMPWZQCZoa1yXqKSXSiEftGHe9qtkyxAg4nkcOH3z13CgewhA4lTB6Y5OKX025V5OpqcGPJ+3Mal70oo8YPcRLOQtut8TyhbnC+Ma7AaczgRpmN1H3U4q1AFOqNI6oLyxj7ArgTaSZr8kqEvOMQ5Ldkm5Ph89BKUOizy8ZUi5l7alhtQz7YYXH5CTPOhLHAPoR15ooi/Epjr++OOjbcRvcHhMTZD5PJQR+oB/qTsOyoExVWmZk35sgUm1UWhz1D02YP5+tGHKDxu3FOqd3zEzNDlo0pHaKeNwbAfsSoKw2JGMO+kfOc/vE/yNDc1saexV+n/KFn2K3UXdcg3PRWbyz+PgeTiL6fuRBdJeaoOQriRLDYXnYS8k2yEP96N8psW4hrzi3JqSeubaPLQNyoRyrovScoPSewH9NdfSfuqDayjL0v6dMqRPTW/IT2/QN/RlZ5xxRuxHme3Oy2C8JV7qAKTdEfxkFiS6nEAfL0nhn4HUJrCNS/su6gwZys+gy8O4A3uKMiWwyjiQQBf/Tuq4i2fhGMfXRdCGNkr/Q7vhbekE6eXevMCSr/Okl5nh2VDQS+hw+pF8vlPe6aexC2hLPLfUv8Q4hrZUF8z6IpCKHUP+rr/++ph2/m4ItH3ylgf5I32Ml7HfKY/StEFdDvW6oA3jbyNoho2MrGNLpjZDuWEj0J7zZYZcUieM3/N6shTKlGAb9g5+LP5GL+AbQHZKSTN9yunBZLNN6fioEuSVMQdlmc8raaHuqU9g/M350jLHZ8WYkPwhQ+izUpnhM+frsnWpZ55Rrp4nVw/RTzHG4dnMPuDFUeqa9lAX5INyof5LZZM2iH1N/ZPecrYR55DZ0sBeOXgOece/lC9/7kEbIL3ci3Er6arkaygNXJQjBdOQ4dL+hDqi3ZGWKYG2xTPKyTLn8HdMDZ/upNJwb8VUBiFBmfBGdqlTkEpnSijOcDotCp9r8o2ATgtHBlE73pam8HibM1+BFCyOSwZ9pQI7NUAR0/EyQGEaMI7T0jfXJwcaE42Rt3gZ9PAvDleEOk1TBwx8FGB6yyGB4Nc3kGBQQFkRkWYAyGAPY7QhU2SnBdQ3jZ5ATLmoLXWJcUDngXNvUg2NcvAmGcqQqbB5kDU6JxziPIcgCU5sjJw8vEmaQAmljhJFlUBO82+nIPPIM0ZG/u1mwICmM2RwQ7pwaFHnGCsExKhnFDfpnVJ5pr55+5K3EfLw1gH5xNFVV2f+e4BBRadK/um0eLOv3Ft4pSA7zMrA+ELOcDyVvrFAOdOOS6fPAwNBIvE4R5AFBlEMNHEKslwAg0D+ZmYIg0IcxOngbSWCs8zIwMip1NljSGOoM5hE/hmAloMBKYZ5WkoDOSAYwFtQBAJoI+XeGJlWMMUSI4eBSOnAE91MmsoFckrBGYuBjDzmZZsOHOcFbyImkAPOESgiiMUbb8grzg8cfdQlAZEpgQEO9+E5+fTgDKhvCisOVQb3OGXzMBgjnThqeDMKAwxDOA/6Fwco/Urpm9CVQCciZzg9Ma4wXBkkcqCXmJYL1BPPzOcHHZTvUxoCTmWMsOQ0ph3ST6OzJkUv0S6oP9pMqc5HF2J8TY3lFihrjDxmltLGCN4wQKa/IyiCM4b29nsYYKVQfgTxqBMc+mmAs+eee8YyYtBfDnQi/QO6i3ItBw5OZJAgLnlnwF0OHAfIDI6w0kEL8oMO5jmTMsttWoPupq+mX0DPE8zCPso7ceiL0a/oaaCN4VCh3Cjn+gI62J/pDWegX2EgyG856P/Rd+ilvB2a2grPxY4gXZAcEHmw9+hvSs9PKmnmC/YUtgwyT32XDt54gYDZKXndTb64rj6wZRikMxgrbb84nOgbKTPaGv1e3l4C8oj+wEbnb94iR9+jA/Nyh600rZxu2MnUA/oaxxNtDv2JHkX3/16Qf8Yz2CvIEstCsPQp9cobx5Nqp6P/qCt0HX1YnvTyROoHcLoyoM7LBANvygY5RnfwxjrllZcl7FZsR8qOFxUqUame+W199cxb6YyPUp8GtC9mc9Fn47jiRRTaGIFIXu4iAI6+mtpBNMau+XZK2tGNyDq6kfEFNgSOMfRmgjJD5rFVSHtDYXzE+BIHbGmfnZx1pTYHoJcIpKP3Sx1J6CpekqBfpM1zX4Jk2LeMO6nHUr3IdfwGfYpMEXTn3oxRcMSSP8ofe4P758FG48VB5JgyIcDHOB8bJg+yQNlNCoxXaLvIeL68aT/UAfKJg3Nqk+oZW65cPdPn1FfPafZ3Aqc+7ZRxP2AL0lby94f8EjgJ6os2ksCBhcyg19MLlHVB3fE8ZCqfbmSLfpVx8e8BsoPsUd702fgBeEmQ+kUWS2GMi17HN8OYHl2ATAL5o00wRsnrMMoXfxEveVTSF+hl+nFmN2FrYDvi+6G/yPf7DYFnYO/RR9ImaHvIMOnM9z/Y8eSbtoIcJ8g3/TtHPh91QZvmubxEWNpOmOnLWJd7EWSi30CP5sEuLOfgzYMdw9icsqcPQ+czTiu3RF85kN/8bBFkP/lMsNsYN2DnMsbOp4V2U9/4rBL0EegH2hR5xKmfD0IxjkDHk458v4VOxTeADqxUB6QbnYou4Dn0sQTn6U9x/pZLM7oe3yZ5zMsVdU7bRK/zQsS0gH6WZ5TaQNi/2Aq8ZAeMz9B9+f4YGI8iy9jklBv2BH1zHuxOym6dddYpnpkY/BxTUs/l/EO0X+oPexTfJ74CdF59QUR0BnYY4/O8Tw8bgHEE+gYZx7/HWLy0r2VsQn+J/VQfyDg6hvaS18G0V8b1jGWRCeQDHUdbzoNthq5OM8/rAn8WYz76m/TSWwIZwL/FCw7ooMkFOUUWsJnoj/LQ95Ff2sH05nfzcCJMOINQGBj2FD6VS0Ni4EShYEjTETDthwaHk43CQ3mjqFFQKBIqEAcZb6DSoXEfrsOJwptApY7mhoIzmHtVUmooIIw+KhWFjWE3NRzzKEiMOTptGgFpSA4RPidotHS8TKfDOOE6FAMO3vo6KMqVAQ6OEwwjDsqLgMjvAXmhUZMPypROhvxw0OmQdzpTjG2WvJmSxpjAmY2C5HlpWhnlhtFKx4SMAs5lnsc5lDjXsJwDhkuCwQnGJb9hMMa9kEHqgnsneAuA+2Hg0yFyL67FsMGgSw5Xnkd5EBDBucA1KFSuQ1ml/PMv9Yhc5Dvl+iCQwnMw9pAz7s9yGDjiMXoYmExuGZNv0lR6lBqHPLPcdRzco7TdoewJOmKgofDpOJNBWxeUP9NWkSHetElvvaaDdDFoQJ+UOs5xjhA8oW4ZEFLPwNRJyg6n77///e9YVhgNOCfyB4o9DUAZzFRKL/qL+kVe6GTLDVQwfBkAEPjlnkA5kT5khPbBb/N5S0fqRClTfjMpA++6IBhDR4vBiCMbPYKBRhtg0IXzITlx6wKjn7Sj6xmMIxs4STAsGfjgAE7gzKNOcTYQOAEMJfoBDAYMjIYM9OoCQwZZYKDPc0gP7QQnQ30Dc/KMgwiZS3qFYCMOD/oHjAnaHzKDMcN3XEMfwiANIwnDsqEBSAxE2gRvvqap2NQBwTLkNc0ioLlHxmQAAPbhSURBVE2jVzGKuAYjDiO13OAxD+lE71G3tBV0HLoGBxb34TzGP0Zqvs0m/YFeQd5K2zNtARuA8sSoTnqONNKPIzdp+vmUwNvlBOowStFt1C3lQj3RNgiCMECrr7wr5WNyoSzzbRS5Zykz1rnGWU0/kUCeafeUM/YSdUdZcWB/8AYvgU/0W9JRpeAgRH9g+KO/GHSXAz1JQIu+APmnTyJ95J/2yECdIB+6DZJOKdXv9YF8oHO596T+thRsRWSUwQllQnpwwuftGa6hrnk7EVlAbrmWMmEQQ99SF6QV24C+ln6bwSyBF/ohdBftgjrCAYfdib7m/jjGsNGQa4x82iNvcWNv4cgh/1xH+0H/oQem9OUD2hZlmnQX6aVNoaOpryTDBMWwRbC5KTMO9BR5qA/0DrKKw4CgTb480WPYojwHWaJvREdRZqQl2VD0d+gs0os8YZNh26d0Myhl5mfSJZXge45JbaO0FQ7yjQ3AM6k3+vbSwX+CfqAueSUdlAX3mVy5pv4ZeFJGOBOSLHEO+ZjU2QzUFX0luha9wpiI++GYQOYIgjDuAMobJwF1xTUcBPoYDDNDAL2M3sYBiMzyPeWHo4z+lz4SPVuJfD2n/pF6Rt/UV8/km/6RGdRJB9IP8WyCeehAbCMc6pQT31MXyGd60amhslEf3J+yo//kGehVXuBAR9LP40Ck/8IOYOyayomxLe0NPVJffvMgp+ga6okXdZKdhEwQGKe+sG1LQS+RDtKLbk91T9ljOxKk4CWV1K/jWEryRr0wLsnrDK5hbILzN41PkSvaLDYueUI+cAQlO5B8M27H4UT/gW3HCweM39Gd6JE0DkHO0J8NBfuJNk+bwWFJOigP7EbuhyMV5xNpq8thSLppr9ghk9JuUz0zPszXM7qdeiYd9dUz+gZ7jd/id2BsSCCNl30ARz/3ZMxJOab+h9+UQlnwu2RX8hsO6jHZgnWBXYS+pv9knMVzGYPThyEjtF3gOXw3tdpTfVC/yAxyj5+IvCF3pAvZLgUbB78C9UJ5pRluQD9MneEoxAbnPtyP/pw+Hp2CY7EcyT+DXKW6ZpxIuy7X9yTfVjqPLKC76PdTnvib/pLrqF/aJbZMgutwsJJ3ZCXJNs+lfbF8eUN1CYEU9Agyhg2S8oB9QPuk7QPthZccSEuy9dEZXMf1dYEeokxTm+Zv0k35NgTKkbfz8Xvxe/op9Ch2LvXK+Iq2jq2BPkH/otfwl1DXkwPlhw1I2tGTjMHIfyIt58WLLNiRqdywJymjunQGMoPthT5I4y/SjK4jveSpFOxV7ElenKR/S8+jz6V/pp+dVk5j8s54mjZDH8Cz8U9QhwS3SBtgSyCLpDHJJHWMvsU3gA5jbIddgH8i2brYwgQZGcvny7iUVM/4WeinKDPs/IbWM/WJDCFPCWxN0oq9R3lyMIYiPXW1Ifp0xlD0w8x6TuNVdDD5wzeJjwp/CH0o9lGyDZBR6j/5bOuDICX+I8qbgHOqe/pdxvnUBWnFHmJ8S9ugjXAd+gZbG5lLLxByLXkmPeX0NeNGbCbuwzXch7aOnUXf05A01wX9CTYBfnx0DnJAHvDZMz4ir9Pzxd0aMqMz7uxeeuy0006FTHllZVU3G264YdwBPhscFs9MTCZclHjhiSeeKJ6pJhOMQtZ5FbLKLmRGUPw3M24LmaKpdW1WUIUDDzww7n6fVUTcKT8bVBUyIazZ3T+rvELWWAtZgylknXz8NxOMuDN/VvHxmmygVciM98K6664bPycyg6mQCXchU07xczYYjs/LGkohM9AKmcIqPP3002XzwHOzRh7vmyng4tnykNY999wz3idTlsWzhZi+TJAL2SCleKYQ85YphkL37t1juSy++OJxV/8//elPsbyzTipelymnwtprr12Yc845C0sssUTMczbQKWQDkELWWOI15SDdPJPy5t6ZAo7PyRRZIev4C1nnWMiURuG2226L6SX/eTLDP57POsbimYnJGlAhG4wUMmO0eKZueF6m3AtZY4h5zxRoTNccc8xRWHHFFQvHH398rJs8meFcyAztQqaAimcmJjMoYlozxV2r3Pk7M4AKmUEXyy9rpLE8MiUVyy5/7d13313IDN0oV1yXGRGFTHnH67NOLF6TGTWx3XTr1q2w4IILxnLdfPPNo7zx/ESmXAqZAo/XUL/IKzKUKYgoi0A+kYF0TSoH5DFTGIVsEBKvy5R2IRu8xDSTxnKQ/2zgWsgM21p5ygynQtZBRFkhT5Qjn6lz6gIyxVhvPSeygV+8ttyRdRqFzEiI12WD7bLX5I/FFluskBm18foEaT/llFMKmcFYWGCBBQpffPFF8Zu62Wuvvco+Ix2ZwVu44oorYt6pm0RmZEe5QzYyQ6t4dgJZR1HYY489Yt6yDqdW2SYyQynWTzYAL56p/l1myMVnp3rkt+gqziGniazzjueywVRss9RTkhFAD6R81HWgN5CprGOOMrXddtsV71CezLiPv8sGdMUzlcmM20I24Iq6h3rh/uhnyj0zVuI1lGXS2XD//fdHPZMZ3PEz5ZAZdVG3JZ3UqVOnwrLLLlvIjL8aeQT0KLqL9PXv3794tlDIjNZ4Lhs8F89U65Tddtst1mPqK+hfaMdfffVV/Jyg3XJdSnM2IClkg6Sa9NAO6e/Q9dngP15TiX79+hXWXHPN+Bt0Bc/j3nk9Sn6XX375eH/qFTlDBm+//fbiFYXCBRdcEPP0888/F89U95v77bdfPJ/KJRvg1uQLPU4/if5EP3A9ID+ZcRbbO/qENrb11lsXtt9++yjHXJcZUTHNmTEXfwOZ4RbzTBpp4+g7dCbnKBf04sorr1z497//XcgGyIVLLrkk1if99l/+8pfYj3I9/QHpJN3IF/BM6ov7oPNJO+2Fcqb8E+h++v9SnYCtQvmmPr4Sd9xxRyEzAmM+aX+QGeGFzJCPcpl/VmZsF7IBZyEbOMfPyDcyRD6QO2SOdkE+qOc82WAonq/LHsoGkIVskBWvyx+UHWWQGfyFzDgvXj0B5JL2Q35pa5QVfQd/I6fo8yQP2G7cC5lLIO/UFfnI2zHoVJ6f13HZ4DvKBvKUGdLxe8oE22vnnXeO7TlB2SG71FFdII+kl34Snn322djm0BlHHHFELd2bIJ3ogUMPPbR4php0AvZSqiP0ZDY4jXlDZ/As2sPf/va32LdSL0C5ZIP/WDbIMwf1T16//fbbeE05aC/cBzlIfTvlvu222xYGDhxYvKraBsDGQ1a5jnaYDSTjdV9//XXxquq65F7YvVxHuVKG+euQAfr8UvsJ2csGvoVsQFk8MzHYrNgKtFHsQuqd8qEPRs7++9//xjaKTswGVLHNkx/sCMqP9kydZ4OueD/aDbKAvZmH9ostSB1SjuSFcqL9DhgwoHhVdV6whcgvZUd+uR99RLJlgd9gL6GjSDPXY2eRtldeeaV41cRwD/o42jN6F5lEb5GH0jSjnzif7HX6buSAeqJtoRc33njjwuGHHx51M3IKpI3vqBP0L3ZVOZIOJY+77rprYdCgQVF+qN886DLuRb0A8k+6skFhbMfZALuWLKV70NbzNkAp6GHug37LQ/9Pf4A8UFeUL3mmrpMNC5QleeeZ1CsH9XDUUUdFnQ7YXshqkl/qh+uwa1N/A7RHbOL0u0Rd9ZxPSymUy5VXXhnbNm2YMqGOtthii9j2sKNoF8gxbYTvSR+yh95Cl9A2AF1K+/zmm2/i58Tee+8d++XUT5SCbl911VVjH8nYC3nmGeSBtprXY9TxNttsE+uNZ5Fm8oitQv1Wgj6IOkSG89AeL7zwwqjXaT/IK22cviBvq5133nmxblP/hKxSp+hF5Ily6dixY2wr+TEHdUX7pfy4J7JC+8YuY/xJPVIu6FXqGznnXsgxffzzzz9fY9Mif/SX5Jd0JllB1ydbjPoijyuttFLMB+2LMqL9UX95u6cU+iDGNFy36aabRrklbcgpZc1z+ZdxDfZuff4MbFLKlHTSl6V6pozyoFvIO/6GBLYV9ZyeyX34G1mqq56pH+qZPom8o4eSTqA/T2UJ+EooG+qP8kz6nHpGXpCNww47LH6HXqWvTfYU9Zrv32gvyBB9DbKBvs6PD7EVKFOex/2oZ/qFW265JX4PjA3Ja139JpBO8lTXeO2ss86K16A78yAryCx9LG3/zDPPjPlCVlLbxn7lwJbAxsyD3Uf5oq9HjRpVPFsN8kMbRheSjzQOp6zqst+w/xirp3E3ZcxB26f/oVwoR/Qg4wRsPcoAex+w76gzbH30IPqMdpbvf/Dh0F7zvg1kG/2d2jBppn6oc2QfOxUdSn7zkJfU/hLYS6QDvUQeuA8HY9B8m2Pcj1xwHXqaa7bccsuYT3wnlXjsscdimZB+nk3+kHFkGLuNcXEl8EGRB2SU+uX36HjylrfT0UXIOfVO2igT9DHXY1slKvWH5UBG0BX4rfCBpfaQoDxoK8gq9cSzkR/qPvUX6GdsrJtuuil+TmBHUJaUIemlTLARDjjggJrfIsfcN41zaFvYNTyD/PFb/kX/pt8AuhwfT6lNgm/ikEMOqdUn56FdUTbIYF7X0NZuuOGGWnWf9DO+iHy5MF6lrpEv9BdppH2kPFCm6CnkDBlHd6IbqV98sgnSjy5HNvPUVc/YV3VBXZDm/PiQ/p7+jHaJTuN7+nv6OdJO31kJ8nLGGWfEuiMf6CB0Bn1jqg/+xS9J3VJv2AeUIe0t6UrKD9sOO4Z+F9sl2cUJyoYySm2UMqNfOfjgg2vVM7qffhYdTZlwDbol2a2AvZH8DPTR2Ly04WuvvbZ4RaFw9dVXxzRwXXoetma+3TDeRl5K7U/qA/koHZ/nIc2UE22Hdk09cuy77761dM4+++wTn1HaF0wLqooZmgiiW0TWs0ItnikPkeGsMmNUudLsByKzRJN4CzPrNIpnJ8AbD5kBEaNCmcEco2iZsNeKxmUGU5yew7W84ZMp1hiVyi9bkTWUeB/eLskac4xgZkJa81ZMJmgx8khkn7Qk+B2R2ExYa6YncQ+ieKSJvPEcopCleeC6TEhjRL2+2ROkKVPg8c0Mptql/GXKJpYPUfJMkOK5TGHFyGXWecXrKA/Khc+UA1G59BY4dcWbR/yevGVCFdOeCVl827USRFL5HfnnzQ7ynzW2+GZDJszxbRHyRwQ4a6i13hjld6SD2QiV3pQgPbxdSHpIe0MhXbzJR74oM+6fKdeJZALIJ2+nZIqsYjSc8iVinxkOZaPN5BG5yYyIWKZZw49lkZct0oHskWfux/fZgCO+qUREM71ZlDXyWG+8GYXcZco1po/f8sZJgmgub0cgC9yPtFNOmfIpXlEtA5mRFn/P9dyPckSuUzlkyjZGfvmX+iZdpXB/6pB/M6O35rfkKVO88Rn8PlOINTKQaEg9JzLlV/ZNHOCZtC3uT3lnCrT4TXnIK3WKPsiD/BO55zxlzpsx9cFbIkS/K4GcUzaUQdbB1pQPdciMG+ok6+DjuVKItiODlA1tpDQ93IP6oW6RYUBfkgfykpcJZJ57ka/2xTco0Xu8hZV1XPEtTsot69xqdC3pRrbrg7aTdW5RptA13Au9VgnkGF1JHeRlshKUHW8nUbeUAc+jvlM6eS71wHnklD4BmaRMks5FHlNbTDqJ72mz+XLN+q34dhRtB72bvkvylxklNbNOuJayJn3IPtei62lPlCPPSPAmAp/5fdKttD3kH13GPTnPm7S8Gc+017qg7tEFlCX3Jd+ZsVQjX6SN9kd+qWfqhPZBGSWSTPCGRNJHlBNvTaNT8v0I5UFaySvXZoZQ1Bf55yFz6B2uoR9DP/F87snf9JHIB29jIHNAWSHDtCFkAZngPuSNdNNWsRP4jrfB+Zs65blcR1q5B+VKGrAZKPukr5Fh8okeGjNmTDxP357X59QrZUX/m9cJ9Keki7rN6+tSyC9vXlG+lAlyQNrp6yh32neSVeoaGcmMwFiGgByQD9JHOyfNlFOpXkQfIJuZQVrRHiIfpBs9kIfr6WOR+Up9GaSyIv28jUS5k878GzS0N9ovbwGlvonnkWb6OeyHJPvUP203r3eAckCe6IepP8qMvoH6zdcBZcsbWfRL2QC9eHZieEsKqCvyyj1pm+gC2hb6iPzk4dnIHs9FJhKpH6BNkXfkijoiH+Q9ySTlibwh6/T/QHtEnrg3kG7uU9rX5EEeKD/aCHKAfkrtJ69DAJuRdPBmNnLCdcgcdZraIpBOrkMeKNt0XaoDyhWbE/3H+QTlxdvspLmcPZOgPGijqTyQfcoZPcf96JNIT0oH6aUNUda8vcYbd+gUzlHWlBdtn/aSh3pEhsgH+UUOuXfSwQl0C/YE9h31hS4kHdgdCc7TB5Ae8k/90T8PGDAgzoLKy2cpPJ/700aRMeoB2VlllVVqpRm9SftjJjH6vFT/8EzSRVpoL+hBZIT6RxdTJuSxrjEP5UV6+B4dgQxSTtnAu3hFdd9On4j8oA953hNPPBHziw6gbigz9HWSJfLP9zw/L0t5uJ56L23PwDNo0xzklXIhr+QvDzJBeaDPgPEW8paX9aQfSBv9B+2Qes+XCW8n81tsj3zbLq1n8kP7bkg9A+kin5Qhv6W/SeMT8kW6qFPqLLUrypK2S5tF9igj0o4+R08m0N/oSGSoVB8B9YgdxvN4Ntcja4y1yEOyHRKUE+2DZ3E/2gXppU1WIvVB9EuUXynIIPknT6Sdts24JdlC1B3f0+em/gn54TzyTx44T7nQfyRZ4n7IOG2dc6lOaVfUE+khf8gHZYwe5l7khTyR1rxc0jcnG4i8o1tIa15GqCN0FTqZcuQe6DVkgRkidfXrpIHfATMTSBv3oO6RkdSeqZf6xi+UD89ELqkj5JB6pkyRkQTlgF5ARhkvJCanntEL2DS81c3zSDP1SZmXjnfJC3VDmVMm2Cdcix1NPdOWqSfKmvaGXFL+9DvIfF4Hkn7qjfokrdyDekDmE/RxPA87lvoiL9RfShPPoqxK208p2CHIS6m9nYd65KAs8ulMz8jbDMg15UR6kV1kmPaKnFEf+X6H57KqBPWPLOfLE1LfxzOo/1Rn9ekf+uDUJsgT96b9M1YjTdQlckM7oh54DnVA+VF/nENn0p/yLNolMluu/yFPSQeQxpR/rk22C30o5UE9krZSXwPjWH5LG0lQZtwryWsqy1J5zecVfUf7pZ1gT6FHK0F+aJukkzymtkB90Kfmxzl5mFHBDFLySL3wfH6f+r08SadjU9D2kXv0G39TB0AeK/WH5eB6Dn5fTvfSHvieZ1JuyY5Jsk2+KS/SUppHyho5p+yRReSB+ks6jvqj3eV9H+gV5AO5QWbQjdRBvi3hA6CdIyt5fYk9gWzyjNQ35EE2sAdJK2kphfJHp5FeypR7YZvkn0GaqCvKhPtRR9RVvqyTTqZukENkjTzk6xNdiO7CXiq1xRtSz+XATmYlB2atsFQzJNuDOsJ+oO2k8StpoJ+o655AXqkT8ovOQBfn7VjyS7nRT/M85IgyyecLG5G6RS/SRmijlGXv3r2LV1S3Ue5DelMbpR3lnwV5XwPP4Jq8r4F+gLJAD9H2eA42MDop+YipF+qIfJEe7CbqiH8T/IZyL7WpGacgt7SxusZRXJP0LTJEGpFN6jGBbkSeSp8xLZjiAMgfFYQaGGAx5Ykpphgh8seBqbVMd88HQERk5gfDA2cVSzjgKMOQQOfj0EnL3OQHGSJ/VGgru+22W1yygMGGzDyw5AWDwBNPPLFmsMFgiWVBGXCh5/hXRESmLvkACHtJiPzRSQEQggXlAhAiDQWHP0tTEWhgmat84EZk4pCg1AuRdtZ9Yw1b1gpkbTOiWCIiMvPDGwm8+cAap6ztzRrprCN+5JFHxsCHAU+Ranjbaa+99pomG8zKtIW3OFkvmEDI7bffHveYYTYPb56y/m+5twZFRERERGZUmCXD/hbMrGEvDZE8jm4mAwaFTAViuQcaGBsbTeupOiIiMn1Ar7NBL9NR2eSeN9zZxI033AmE1LecgsgfBd7SYxnQ/LImMnPAxtHMcmMK+5577hmDHkyDZxPLNPNNRERERGRmgiWmeFmdZbCY3SyScAmsyYQ11JgJQjDEJQL+mCADHNS/jgKRxkdq4yx/RRtH3/tWtIg0FtBtSc9B0nHaNCIi0w50L2uvM4bUrhSZ4FvL7wsgMiWgZ5Epl8CSPPa4kwnGCgra4McfF2QAhaqjQKRxkto4up5/HaSKSGMC+wU7Fh2XbFptGhGRaQt6Fp2rXSlSTfKtiUwt0LMGP6QUe10REREREREREREREWl0GAAREREREREREREREZFGxzQPgDz++ONxY8XPPvssrsHWt2/fuNki617WxYEHHhg3oZ0WnHnmmeHDDz8sfppyUp6+/PLL4hkREREREREREREREfk9meYBkPfeey/cfPPN4ccff4wb0bz22mvh2muvrdlwsRI33nhjeOaZZ4qfpi6zzDJLOO+888Lo0aOLZ6YM8nTNNdfEjeNFREREREREREREROT3Z7ougcUmNMy+IPjRokWL4tnpz5ZbbhmefvrpcMcddxTPiIiIiIiIiIiIiIhIY2KKAyBffPFFOPbYY2NQYbvttgtXXXVVGD58ePHb2rAE1tVXXx0222yzWktgcY+jjz463uPII48M3377bfGb2jCL5JxzzgnbbLNNvMd//vOfiWZdjBkzJs7GIC1bbbVVOOGEE0L//v2L31Yz99xzx9//85//DD/88EPxbHl+/fXXmKdddtkl/mb33XcPV155Zfjtt9+KV0yAtPA88tGnT5/w1ltvxVkveX7++edw3XXXhR133DHe71//+lf44IMP4ncEhpj5sv322080O+WTTz4Jf/7zn8MFF1xQPFN9jnLbYostYvpuvfXWiZ4nIiIiIiIiIiIiIvJHZIoCIDju11577XD99dfHwMPXX38dDjvssBgAKLfHB855lsR64IEHapbAwonfq1evcOmll0an/5NPPhkOOOCAMGLEiPh9giDGRhttFP7973+H77//PgwbNiwcddRR0fFPUAG45yGHHBIPzo0aNSpcfvnlYdVVVw2vvvpqvAaaNm0agw+DBw8ODz/8cPHsxJCnvffeOxxxxBExSMP9n3jiibinySmnnDJRHv/2t7/F5b647p577gkbbrhheO6552qCEr/88kvYb7/94u/feeedGFy58MILw6abbhrTV1VVFdq2bRsefPDB+Jw83Id7du/ePX7m+g022CDmj/uzp8lf//rXGDwpF5wREREREREREREREfkjMUUBEGYj4NRnKSmc9jjpjznmmPDGG2+E559/vnhVZQhyEAwgYEBQhHsQAJl//vnjbJHEyJEjw/nnnx9na9x1113x3lzH5uPMsjjxxBPjdezFQTCGIMwjjzwSHnrooXjfNm3axNkieZZZZpnQunXruEk7gY5ykK8XX3wx/N///V9cMov0kbfll18+poEASp455pgjPPvss+G+++6L/5KPPfbYI3zzzTfxe9Lwv//9L/777rvvxmteeeWVMOuss8YgCzNnll566TDPPPPEWSIJ8k86u3TpEoMqgwYNisGOrl27hpdeeince++9MX2UA/m+7bbbagJMIiIiIiIiIiIiIiJ/RKYoAMKMBWZZ4JxnRgZ7fDDDgdkLBBjqY8CAAaFfv35xCSdmgXA/ghXMpCA4kWCmBLMfcPqvvvrqxbMhzj5ZZZVVYoDiu+++i7/H8U+Q4uOPP44zIwhWEAhhma48HTp0CEsuuWT47LPPYhCnHNyfgMLGG28cmjSpLiqCFeuuu24YOHBgzHOef/zjH2H22WePfxP82GuvvWLQJm3mzsbr3IvZJ4n55psvHHfcceHll1+OwZx55503rLjiivE3zDoB7vHCCy/E2SitWrWKQR3yt9tuu4WFF1445pvzBx54YFhkkUXCo48+OlHaRERERERERERERET+SExRAISlqpiFwD4WOO7Zo4IZDgQB2rdvX7yqMgQtmN1AECMFGGDOOecMCy20UPFTiEtNsf8H+2Osv/76Yb311osHS2IxE4N7EMQgcLD11lvH2SEEYAiWsMQUaeGepfTs2TPOQindbyNBPsgXMy4IwFxyySVh1113DZdddllMU1raKrHGGmsU/6pm2WWXjcEJ0v7RRx/FPUIWWGCBGOTJw54kBGQIerA8F8t6MRuEoAgQGOG3BDyA9DBrhXTky2OTTTaJgRECRuWWIBMRERERERERERER+aMwRQGQxRdfPAYb2JicWRw43wmCsEwTy0DVB7NHmLFBkKAUAiulECjp3bt3rWPfffeNMyi4nvsQFGATdJbWYj+NU089Naywwgrh+OOPn2hWRLt27Yp/lYd9Nf70pz/FPUTOPPPMGNxhGSpmlZSjNB/MiOEcgZJKy2wB13A0b948fmbmCYEXlrWijAj8EODo3Llz/B4IGDFrprQ82P+ENM8yyyzFK0VERERERERERERE/nhMUQAEWOpp//33j7MjmCVx7bXXhq+++iru2VEfzHzAUc+G4KUw6yFBcIDrVltttbjPxUknnVTrOOGEE+LSVEBQY5tttgmnnXZauOmmm8JTTz0Vl4W65ZZbapaUStS3TBT5Im033HBD3Hvk6quvDmeddVYMPJSj9P7vv/9+DH4QuFhwwQVjPpgNUjrjhHQwa4N0QsuWLcPuu+8e9zRh03iW8FpnnXViQAcoCwIgzP4oLQsOZqmwJJaIiIiIiIiIiIiIyB+VyQ6A/Pbbb6FPnz7Raf/zzz9Hh3u3bt3CyiuvHPfvwNlfH8wgmWuuueJskS+//DIGC9j8/M4774wBgQSOf4IOF198cVw2K23wTTCBIADfsSE5AQ/29WBTcAIEBB7YI4MZHGmWRR42ECfdLVq0KJ6pzaeffhqfTR5nm222+DfPJMhTjttvv70muMGSXGzSzv2ZMcIzmJnBjBmWw0qw1NX1118fZ5bk9zfhWgJJV1xxRSzPlVZaqSb9LLXFMlrsfZI2Yqfsvv/++xho+fvf/x6X9hIRERERERERERER+aMy2QEQZloQWMBJv/POO8dlsNjkm424CY4cdNBBxSsrw94cLC3FMk/sb8Hv//nPf4ajjjqq1iboBB4IthAk2WqrrcIpp5wSf7fHHnvEGRL77LNPDCCstdZacdkpAgDMCmH/DzZUJ8DAslI9evQo3jGEIUOGxM3SmcHSqVOn4tnabLrppnGTdNLEvVhqa9ttt42zTVjSKgViEvfff39cguqCCy6Im8Ez++SYY44JSyyxRPyeTdIJhOy5557h6KOPjrNUyAOBE5bqSjM8gLJhxgtLei266KJhqaWWKn4TYpCH+7IxOvuF8DxmxrAMGWVJutMSWMxeoey+/fbb+FlERERERERERERE5I/AFC2BtdNOO8VZDmy4ffLJJ8d9NggKPPzww2HzzTcvXlU3LO3E8lTsf0GggWWmjj322LhBeYLZHFtuuWV47LHHYhCDYATXDh06NFx55ZVx3xFgo3OCEOuuu25ckouAA/t2sEk7QYL8slCvvvpqDGIw64KgSTnOOOOMcPjhh4e77747BmWYvcFn7sVsi08++aTWRuiXXnppnN1BcOLNN9+MM0XYoyRBIIP9Scjb5ZdfHoM0zHQhz8z4YAP0BGldc801Y8CEJa3ys1QoK4IalD154HnMjmE2DWllhkiaLUIQhiAKm6iLiIiIiIiIiIiIiPxRqOrTp88ED34OHOann3566N69e/FM44EgDft7PPLIIzFQ0bFjx+I3IiIiIiIiIiIiIiLSGJjiTdBnRr7++uvw/PPPx2WjDH6IiIiIiIiIiIiIiDQ+/pABkKeffjpuwL799tsXz4iIiIiIiIiIiIiISGPiDxkA+eKLL+Im5PmN1kVEREREREREREREpPHwhwyAHHfccWG55Zar2ShcREREREREREREREQaF3/IAIiIiIiIiIiIiIiIiDRu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NjigMgf/vb38IBBxwQfv755+KZiXnppZfCaqutFvr161c803i5+eabwzrrrBM+++yz4pnyXHjhheHYY48Nw4cPL56ZfEaNGhWOPvrocP7554fx48cXz07MTz/9FM4+++zipxDrbKeddgoXX3xxKBQKxbMT88QTT4T1118/3HPPPcUzfyweeuihsMUWW4R33323eGZiKHfK6euvvy6emTKQizvvvDOMHDmyeCbEOjjmmGOmisxUYr311otttdJx5ZVXFq+cwMcffxxOP/30sMkmm8Rrtt1223D99ddHuSzlk08+CWuvvXa45JJLimcaL2PHjg0nnXRSOOuss8K4ceOKZ+tngw02iO15WtZzOV544YXw9NNPFz+JiIiIiIiIiIjM/ExxAGTAgAHhnXfeCWPGjCmemRgc7c8//3z45ZdfimcaL99880148cUX63VeEiB5//33J8kxWgnuwb0+/fTT4pny/PWvfw3//ve/i59CrDOCUvUFa8gL+Ro6dGjxzB+LQYMGhVdeeSX89ttvxTMT8+uvv4aNN954qgVAbrzxxnDKKafUCiIQSKSe6wpyTSk844033ghffvll+OqrryY6yGcC+fm///u/GPQgoMfnHj16xDI49NBDwxJLLBFeffXVWulFlmgfn3/+efFM44Wg4ocffhiDPnUFGEuhfKaWbmgozz77bAxcffHFF8UzIiIiIiIiIiIiMz8ugfUHgjfSJ8d5vvnmm8fZD3/+85+LZ6QcdQUBJxXqaXo6wPNsuummsb5xhpcezPhKXH311eGf//xn2H777cPjjz8eHnvssXDDDTdEZ/ott9wS5p577rDzzjvHgMqkBABk+oO8TU35FRERERERERERmRGYrgEQHGws09SzZ8+w/PLLh3POOWeimRLMRjjuuOPCsssuG5ZccsnofMepmpYCuv/++8OKK64Yvvvuu/g58f3334dtttkm/OUvfymeqZ6Ncdhhh8V78cwzzzyz1pJClRgxYkRcwmerrbaKaeC3OH7LzZRgKZ+11lorrLLKKuGKK64Io0ePLn4zAdLKcldLLbVUvOfLL79c1iGMw5v7rbzyymGZZZaJS4uVeyZvhx900EExbXvuuWf8XB8nnnhiePLJJ+MsBn5366231krD//73v+j45rtdd9211nNZAmqllVYKffv2LZ4J4YMPPgh77713vH6NNdYIJ5xwQr2zH84444w4M4A6JI/MmGD5JPjhhx/iPahb7kl6qb9SmI1x+OGHh6WXXjqW+cknnzzRzKLXXnst7L777vE+1A2zE/Jy9tZbb4U111wzXHvtteGQQw6J9zrqqKPiNTiCmX3Ru3fvsMIKK4RrrrmmXpl59NFH43OAIBFLPCX5ZNYMS4yRL+r0wAMPjLOm6gJZIV/MHiCP/CYPSxXxtj7523rrrcsuLccMi/322y8+k2cjm8OGDSt+O+Uwq4Hgx3LLLRf+9a9/hcUXX7z4TQgtWrSIy3X997//jfm/6qqryraLumCmCfqB9KMryAvtJsEMlXXXXTfKLcvOrbrqqrGd037yM5Xee++9WIYEZP70pz/FOv3Pf/4TdREHssjSXZTllltuGR588MHiLyfw7bffxqWseAbX8VxkpDSYiCyjb7iGNtS/f//iN7Wh7SF/XLfDDjtE+SkX7GImSH31/Prrr8d8cQ1L791+++0TLT1G4JNnkD+u22yzzeLyagkCW3vssUdsRyyxxrOGDBlS/FZERERERERERGTmZboGQHAO4lAmENC5c+dw/PHHR0dvcsTj8GX9+5tuuik6bXF84mjdZ5994t4DXLfYYovFpXjuuOOO+JsEzkfePGcPA2DJLZbmwdGHE3XhhReODlUcoDj8KoFTFMcuacUhzj3atGkTHci77bZb+PHHH+N1BEkIuPzjH/8ITZo0iU70Cy64IAYJ8o5RrmefDZYKmm+++UJVVVV0krM0UB6c/RtttFF0/M8666wx/+wpQXr5N4HznP0o2I9j0UUXjb/bcccdY9nVxQILLBDLvFmzZjFPs802W/GbEO69994YMGjdunXMB2/y48BNecUZiiM57fNCcIS3/tkvgHt16NAhOpVxsJYGpvIMHDgw3HbbbWHfffcN888/f0zL7LPPHh3FOMyZUTDPPPPE+kJOuB/1n2BWAk5o6h6HO78loEawIgVf7r777hg0w3mMc566YCkpHM0EWYB6JYDDvhXMTmCpJuq9adOmMUBD+po3bx4d6uedd150ntc1g6FLly4xQASUH38TBGDPFZ7L87kmlS3fk85KMzwWWmihWD6tWrWK+c0HFyhz0kd6aUfIEQ7r5Gwnv3fddVf8HQEvyrJ79+4xqEha8ktYTQm0KwIqOOg7duxYPFsb8oFsUueTsvwdeSDgeO6550YZJ//km0AFjnzqgoAKMk+b41ra1pxzzhl1ypFHHlmzXBnt9M0334ztlCDpIossEtq2bRvbIQHRvfbaKwY4kGP+pW2edtppNQEbfturV68om9QJ5UoQjt/ll5P76KOPYnCTvKJraDu0kXywi0AE6UCftWvXLj6TZeuQc4JxeZ555pla9UxQj/uz3CAgOwT2CLzRNgnSIrMsc0cQIx9wuuyyy2J7RkfyTOSS9JMWgnvIGYER2uOCCy4Y2w1/i4iIiIiIiIiIzPT06dOnUO7YaaedCp9//nmhPjbccMPC6quvXvj++++LZybmwQcfxHtcWG+99QrffPNNPDds2LDCzjvvXGjRokVh8ODB8dwhhxxSWGKJJQrvvvtuYfz48fHcV199VZhvvvkKO+ywQ2HIkCHx2HLLLQvLLLNM/B649rTTTisstNBChZ9//rkwaNCgQu/evQuLL754oX///vH7sWPHFh555JFC+/btC7vvvnth1KhRxV/X5o033igssMAChYsuuqgwZsyYeG706NGFf/3rX4UuXboUXnvttXju9ttvL7Rr165w0kknFYYPHx7Pvffee4UVV1yx0KRJk/hcOPnkkwtzzz134dFHH43p4J6ko3PnzoVtttkm5of7H3zwwYXWrVsX7rrrrviZaz/55JPCCiusUFh66aVrynffffeNn0knkI8bbrih0LZt28JBBx1UGDduXDxfji222KLQoUOH4qdCvCdl1qlTp8JLL70UywjuuOOOmBb+hVtuuSXe//LLL4+fzzvvvMK8884b85sgf+TpxRdfLJ6ZmEMPPTTKwb333hs/k0+OffbZp7DooosWXn/99Xge3nrrrZhP6hooJ+p0scUWK7z55ps1ddq3b9/CbLPNFv8dOHBgYY455ijssssu8W+gfChv8n3BBRfE8nnhhRcKs88+e6zn7777rua6O++8M+bzyCOPjPLJM8jj8ssvX5h11lljGVXip59+innL53/PPfcsdO3aNeY3le2XX34Z2wF5++KLL+K5clDWXPPLL78UzxRi2sjf/fffH9MGTz31VJS3Cy+8MOaN9oUMrrLKKjXtN5UT9fOPf/wjnqtEmzZtCgsuuGCUswMOOKDWkc/HVlttFdOT2kMlkCHK5Yknnoif33777ULLli0LRxxxRPxcjo8++qjQvHnzwk033VSTT8pt/vnnL5x44olRZriGdkWeHnvssZh3jiuvvDK28csuuyz+DpmifGhrP/zwQ7yGPLz66quxTk899dRY1/Dbb7/F9tytW7cof7TVY489NsoOnxOkBXlFftJvaXvom1deeSV+Jo1JR1CW3AtZ6t69e2H77bev0T/oq7XXXjvq0ESlem7atGmNDKMjaYN77LFHzBfwzLPPPjvW4a233hrPUd60j6OPPjq2IRg6dGjhnHPOifrs+eefj+e4P5+vvfba+FlERERERERERKQxMF1ngPB2PW9pA7MNeNt49OjRcUYHsAQSS9rwljZvaAP7CDB7gbf3R40aFd/e5i1sln1i+RcYN25cnDXCzAi+f/vtt+Mb/sy84O1x7sXb/cwOYfka3prnbfByMMOE2SMs75TegubN6vTm9JAhQ+Jb2SxDBLx9zhvUQLqZyZB/e5rlj5jFQZpJB9+RDt5mTwwePDg+k7SyPA3P41reOOdNbWY38CY68KY4M0+YtQDMNGDGA2+ATy68pc+sBMoIeIOdN9Qpw3Iwk4S35Vluh1kdQLlS7szaqQtmBbAkEZBPypL7UFfMVkjwRjpLaz3wwANxxgn1zSwHnsMb8alOKQtmcbB81yOPPBLf+OctfmaHAOXDckPMrmHmCLKSWH311UO3bt3i31zHzAnSQ5kjnzyDOmUfC2b5TAqUD7MWKEuW+kplywwXZmOkPTYmFWYGIYukDchD1o7jzJuxY8fGsqKcWCKNmR/As5k9QF7vu+++KMd1wUwBZvSwnFT+YIP08cXZTZQTaWjfvn38XAlmvgDXN5Q55pgjXs/SVpQTUG60OWZm5dsXM1BY+on64aCs55133rjsVh7KjLRwDeXBjCxmLvF76hrQHczyQi6RJa77+9//HmdxLL300vEaQCcx64WZRLRd4HnIYJJh7sFnnpvgOaSdDfWZoUR9cZ++ffvGNpAHnVFXPXMP9CazOLp27Rqv4Zm0B2aQUX+AvuCZ5JM2DcxoI5+dOnWKM5JSnYqIiIiIiIiIiDQ2pmsAJAUKEsm5l5zSOORYv58gyKWXXhr3ZcDhjSMZ5x8Hv8GZjeMVhzWwpwOOX5YCwtnH0jwEVlg2C2c7+01wEIR46qmn4ncEU8rRsmXLeOBEZh+Qs846KzrAcYqnNOCAxBGJk36WWWYp/rI6P5zDmQ44KEkLznicqwmcsCwzk0jpYUkflnNK6eXg+XzPfVgOiiVrCCLg7EyQXoJJk0tyAOchL/lgQR7Kn6V32NODIA3BnIsuuiguc5TqtBKkO38N5YlDHoc0Sw3l6wqnMGVN0ImAFY5anNv5YAROaoJq5IFlgijnFGRLIBME0VhWKJ8nyi2BM5tli0gbQYsEnwnq1JevUliajHviEM877IEgBvlCbifV+cy9UjAFUlmk+yBHyAh7VuTlCGc6bSR9Xxcs3cQSUkne03HqqafWyB1p4ByyWRfpWfk01wd6gqXgCBJQfpQ/wdG0nFS+LpC9vDxQ9wQVCEDll/ui3PK/YxmrtHxcvpzQIchakgXkiTyynBh7mhAQIUhJsC+VC8tYkU+W4UptHygrAqoJZJflr/gNQVCW9+rTp0+U23wegPTmz5XWM3njPixtVZp+dBP5A/4lL+wVlL+ONox+qi8YJiIiIiIiIiIiMjNT2+v2O8Mb3zjm9t9///Dcc89FBx9vKuffvgZmP/BG9MMPPxz3peDtdN7Ux8mdh30tjjjiiFoHb0azdn56878UHKdsKsy6/Kz7T1CC2RX5zdWBtJUD521ytFa6BsoFHXiTvTS97FNw3XXXxRkalZzlPC/vzJ/W8IY5wSH2gcBRzfNxDLN/C3tbTKpTH5gBwmyafN6pJ96OTzMZoDSYkKe+5+brphyV6qtcXdUH96qr/iHvLJ/aHHzwwbXKkoPZAASqCDROKQQlyB+BgLpg43KChATtGgrOfmY2sDfN5ZdfHmf8sAcPM7yQt/wm55WgnuuSFSAgUVpO7J9xww03xFlEaWYZAQ/00EMPPRTviW5gRkqiLrnLB0iBGSzMaiLgh65DzxG0YIZO2semoaDDStPPBvq0zbPPPrt4VYj7/bCRfv469knhOjY/r6tNiIiIiIiIiIiIzMzMMAEQAg845XjjmretWVLmX//6V3zDuXSTZZyQOCT5DW+J41BkyZi07BFOR65hlghvs+cPnKjMKmEZmHKkpX5wFLNcEP8ecsghcXZCgnuzDA5LafEmfx5maaTlfriGZXdYJiptypzILy/F/XhbnOV0tttuu1rpxTnKW+4sC0SAh2V7CMrklxQiDWkZsekBzyNfLPd1+OGHx42f2YgZhzibVJeWSX1Q59yPZXryeccpTH2R57R8UWk+cT4zW4TNynmjPs3kyIMjm7f909JZ5SA4kmaOsNxWHuqqvmBGKTinkcNULnlY1ol0EBQoffN/SkGOCKyQl3xZIleUJTMPSp3ykwNySdrTZujloB4IInJtapsNgfri3sxUYOYVQUvKkVlHDz74YK2ZHaXLtDHjgRlDLNNWqY1D0iksj1ZaTiwpR5CV4CqzyJAp9AyBkZNPPjkGQ/NBJGZBIaPMBMnPiEE2P//88+Kn6s8czArZZZddwjnnnBNnt6HjWNKKmSANhaAcywIys6dc+gmmAvlE1pgJV+66utqEiIiIiIiIiIjIzM4MEwBJS/PgnMXZjUMaxzFr8T/77LPFqybAW9gEOC644ILooMShlxx5OC95u5u3x1nKCqcj92IJIJaewiHLck3l4DzL9eDgxMmIM5klZc4///ziFdVOZpaq4nucmOw7AbzBzVvryQmKE5fZLP369YsOTtKAc5elfHCmJljDH0ckARX2qUjBDdLCkjksq4UDmPvhLMXpzGfgWn5H0KghkIZKy381FN7CZ3+Djz76KAZvKAfqjLficTpPikOV8sUxz/JC7HOSlqgiaEQdU844otkfhQAQ+STIRD7IOzNE3nnnnejwTk75W265pWZvBoIx7BVDveD4Jb3lIM0EXKjba665JtYpz6DuSRsy1BCSLCB/BGYIdjzxxBM1v2d5JQJ75KdHjx7xXCVoD6RhUmC2DIGV0047LTrk+T0HZcsyacyKSmmcEpiVxWwGZjBcdtllMcCUoMxpd8g+efjrX/86STOUWKaOGSbUGaATkCtmeaEX8stp0f6QQ6CMH3/88VhnBxxwQDxXCWZ4kGZkJQUnkSeCqcgZwU/yQVmhC5I+4Nk848svv4y/AWSOJab4LbII/Ja9aTiXQA5Z/owgCuVCmaDDCKAgl3UFbEphVhp6g7aYlrsi/zyPdvjvf/87nmP5PtoPM1mSziOfBF7IJ+0nL2OkS0REREREREREpLEwwwRAeGMd5yBL6uCkZUklHNYs18LsDoIKpU5oZoEw44CZFrzJnWC2BPsV4ATHKY6jlk2hmUmB05O/S2eVJFjuBkchMxtYkomlY9hYGcc4EGzBYcib9AQjTj/99LhkFkv28EY1b3znHbRsps4+Brw1znIzfMbhn3d2EgRg6R0cvOwJgDOVZ3M/HJecS3t8kB6eT8AHxzJvklMODXmrnzIm+LHffvvFDaXzjs9JgZkaOPbZcJn0MEOGgAizMzhXKchQDq7l9zhluS9v/HNP7ocssKQPwQ3esGcmAM5c6pTypkz5Lc5gghdzzTVXnAmC45w6o5655w477BAd6tQTzupKMKMFeWP/mbQkF0EYghb1BXW4L7McCG5wsLcCznmCcdQTzyY9yBcbTx999NG1llEqhXshS8ghS1c1FMqAsiEAQdpZIonnUwbIGXnCkT81YI8eyotl2qgv6oNZXDjdyScb+xM8Yrm6SQmKMVuBsqG8kG3uSV4ITPFvfvYF7ZH2RMCDa0kP7YZ2URfM6Np3333jPjaknWdwH86tvfbacQN+ZI4gAWWJHHENskfdpTSkYCfPp1zZU4RyQDdQ5vmyRhYIfJ177rk1OoO2jszyzPwss/pgthPBUQIYSccR1EFXEExFzwBtI8k0S26RB9oo5UMwmNlw1A1tDB3HDDjSQ+CHICTp++c//xnvJSIiIiIiIiIiMrMxxQEQHGccdTmWedOZJYFK3wJn6SPO43jjOxy9OGyZMXHrrbfGWQXsC3LooYdGx3fp2v84LnFQ4ijFuZsgLTjA2X+AQAVvc7N0DgEW3i7fcMMNKzpk+Y5ZGAQUcC7yFjeOSpbCYR8OZl4QiCHtOApxZvKmPYGKZZddNr55zZv9KQjAW9o47nEKs7k7acJJiZOcIEwqNzbexmHMs8g/z6ZMKAfyl8qO6/gOZz15Yjms4447Ljq5eZu8LggqUR4EjZhJQRmwn0e7du2KV1RD2tk3gDwCZYFDPjlzcZyy7BWBKfb8oLwI0LApPUvyVCpb0kd55GWFa3HS8kY6jlyWAeI+zGS48cYbozM7wfN4+55yplyY1UBZUg44qwEHNHumEARjpgxBBJzapDctcYWskL/S8iKfOLdxAjNbiHwx04EZDshpXsZKoazYeJyZATyL2UA8j3QS+GKWDoEZglzIIPJQV6CIcuQa8nv//ffXbKafljTKQ16pQ84TfMO5zfOoJ8qGe1Dv/E0Z1kWlZ5SD2Ri0TfbiIQDJMlHUGWWHzDLTiTaazyd/U5alMpeH4CBLZxHQoP1xT2ZpXHzxxVHW83qEYBlpoG2xqTwBM9pkCjCiW3headCHezATg7ZJvfMMAl3ICrPK0GnkjzZO0IBZR1zDfZAHAknI3BdffBHvxwbo6ADyS3kQIOR3BOiSnPFb9t1ARxCI5XpmhZAO5CSlmTogwFKqU/PlRvqPP/74OEOONoWss3QfsoZ+IBAGlDeBKoJH6FPyQKCSsmWZQZ4FBGcoOwIf5A95IyhJvid1bxIREREREREREZEZhao+ffqUnQbAG+zMbshvQC0iMiPw8ccfx1kTzBY75ZRTimdFREREREREREREJjDFM0BERERERERERERERERmNAyAiIiIiIiIiIiIiIhIo8MAiIjMdLCfBXtWsLG3iIiIiIiIiIiISDkMgIjITAebhO+3335xs3gRERERERERERGRch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H5//bOA1DHso3jF1pGRik7e0ZF0UAolbSHlgip7BQlmlLSIKkk7RTSUtpplxIqlJlRIRoyUrLe7/wu732+x9t7Fsfo+P++78l5n+d+nufe7znX/76uWwghhBBCiByHBBAhhBBCCCGEEEIIIYQQQuQ48tStW/eW+M9b8Pfff1vTpk2tcOHC8TP/5ueff7a+ffva66+/bnvuuaeVL1/ecuXKFb/6f77++msbMGCAffjhh1a7dm3Lly9f/MrO5/fff7epU6daqVKlPO+LFi2ym266yfLnz29ly5aNp9r+PPbYYzZy5Eg77LDD/N3ZyV9//WUjRozwY/z48VazZk3bd99941dzPmvXrrUePXp4mcuUKZO0j2aFzz//3O655x5r0KCB7b333vGzOwb658CBA23JkiV2yCGH+LlffvnFvv/+ezvggAMsd+7cNm3aNE+TJ08eH5NZYdOmTTZlyhQvVxin9MsXX3zRqlatmma/oY6HDx9uEyZMsCOPPHKb63h7w1w0evRoq1GjhuXNmzd+NmM2bNhgTz31lM2bN8+qVau2zeXs3r2713mFChW87TILc+8PP/xgRYsW3aXqmvphbNBPq1evnqUy7WxuvPFG/65iDub7jHmT77aHH37Y581y5crZ/vvvH0/9f/7880/76quv/Br3/fjjjz7+li5darVq1YqnEiI5n376qT300ENWsWJFK1KkSPzsfxv6/vTp0/37Ft5880174IEHfDwULFjQzyWDdKNGjfLfUXal3xOTwfw7c+bM1DLGYjH75ptvbI899sj23+GEEEIIIYQQQmwb22Sd+u233+zBBx+0IUOG2P333++GvET4o/Dll1/2NMOGDbMVK1bEr+x81q1bZ3369LExY8Z4PgFjMmXBiLwjwdA2dOhQ++OPP+Jnso9+/fpZ165d7d1333WjxPr16+NXdg9oZ/ofZQ/tvC18++23/jwMpDuaX3/91R5//HFvy0D79u1doNi4caN/RgzBoIZRNqsgCJ588sn2008/xc+YG395J9fS4p9//rGxY8faCy+8kC11vL3B0P3ss8/a6tWr42cyBwb+N954wz744INsKSf96Isvvkg6d6ZHu3bt7K233sryfdsb+iCC2fvvv/+f6AdRHn30URfFEPOA+qWe6SeTJ092QTEZV111lfXv39/nGVi2bJkL2u+9955/FiI9+F0D8RhRO6fQqFEjnwcCEydO9LmO36/Sg3RPPvmkrVq1Kn5m14RyXHbZZVt8D69cudJOPPFEW7BgQfyMEEIIIYQQQohdhWxZnssKaoyCrHxNBGMShtG99torfmbXAQMdggPG25wMxvEqVaq4QQ6j3o70bBHZCx5UiBMYiQIIE8H4uq1gUEfYzKphvVChQvbOO+/YJ5988p9a9f9fhTbf3YTM7Q1eNZMmTbL99tvPhRw8A/l+mDFjhnsMsUI/GbTFmjVr4p+EyBqdOnXyPlS/fv34mf8+jKWt+b3qlltusfnz52fZc3FHw/ywfPny1EUHwO+TW/PdKYQQQgghhBBi+7NNIbBYBffII49YvXr13ACL2z9hgaKwQo6wBoR2YLX1FVdc4QYmwJD73HPPuRcJK28/+ugjN+rxxy9hBIAQW88//7yHJcFDgrSEICKMQgg9QIgSVhseeuihVqBAAT8HeJvccMMNvmq7cuXK8bP/h5XzGGwJZcAKX8LJINRQpuOOO87zSyiTZ555xkO6YACLhjbgD2BWvLPanlXClJM/fitVqpS6Whjxh2uET6GsrIJEiEAYiqbjGiv3O3To4PmgPnnuvffe6+FxSpQo4enwFLn77rs9TAQrR2mf4sWLJw2DQxiKXr162ccff+zeCt99952LVYQygi+//NLuu+8+X91PGuq0ZMmSqQZswjsQFubAAw/0ehgzZozXb2KoM5573XXXubGQdoryyiuveOitww8/3PbZZx+vs5deesnLRZkXL17sZQv9jOu9e/d2rwNWUwYwqBAuaO7cuXbMMcd4eUhHP8E4edddd3lYIoxIiXWBIYYQbKeccsoWbUp66iLaphgxqAvS06cIaUH5CS8Vnotnxbhx46xnz55eH3feeacLEpSdZ7OSHC+Rgw46KM2QJtTVzTff7P2uYcOG8bPmdcW7qQ/aHTCqEJaN9kRouP76611spB2uvfZazy/987PPPrPSpUt7SB763VFHHeWGNfJEP6WuDz744DTFSMYV7Y3BlzGBZwLPQNjAKMWYYDzzvLC6HWENaA/6JedZ/Rvq6rXXXvO2YXzjgUO5ihUrlrS/BmgDhDrGO+GmEFeZKyhvaCtW2WI4PP74472v8A76J4ZoxlW0jIw1rpE/xiihingebXvRRRelO8dRz6zmZ9zSzwmVh/cH+cBTJowV+lVIR93TX8lHRuG1mN+OPfZYr7MwF/CewYMHez+ibxMKhvdynT5w9dVXe1uTN9qMegnzQxTqjr7JPE6+qE88M5g3qQPm29tvv937BmOEOTLMu8D8ydyKRxzzDt5HpEkv7BsGQfJNP2S8UT/UBV4ShFY74ogjvE8yL5FnxuAdd9zh8xn9k/HIPBFgHqTPDRo0yMcs44p5KpSX8EHcn/I9tsXcf+GFF3ofZt4JZaLtmdvTCsPYsWNHr09CuPEz/Z6xt3DhQv+X75eoFwh9nrHKXEC70J8IEcez6e+0C32LkGB8BzC/EzYt+m6+7ygD5Xv66ad9TqZ81F8AAZtnMA/Rnsyb/Mz8QrvRNuSD70nqk++D8B2bFrQT45E6pX15R8g/99NutBPzOuWn3snDnDlzPIwRbcScQL/Ce4E24nuW9ktvbAP96tVXX/W+RZkZ38z71Fdoe74jGK/UF+3G+GacM76Zw3gHY4A5lHmSOSVAnwm/J/C7SVr5QeAiHX1i9uzZvjCA71z6DWXk9xtCJzLfN27cOH7X5t9b8KhknqVPBEjH3PjEE0/4nMw4YayFOYLfNfAUov15L98vtDV1SrtS1hBijd+/6Ff0C8YG+eN3COb/APNk6P88i75D/dEvMmoDxiRlJR/UL23NXB7mTcrIGGXeIX/0L/o0Y5R8RsdoFOqM7ypCIdKmtAF1RF9jvrn44ot9bmd+o3yMTX6vCnXEXISnMOOWOZb+zXwbxj9zCPdE6zUR+tdtt92WKkYwxzL++M4g5CH1xjsIycX8Sn+P/g7FPfTJ8P1D/fD9Sj8LY7d169bef8L3CPM/eWTupv9Qbr47SU8ZKCt1yDhjjDJ/hd8NGDf8/sD3Bv2B72D6Ot8fyULuCSGEEEIIIYTYCjp16hRLdlxwwQWxhQsXpvytmDbTpk2LpfwhHLviiitihxxySCzlj8vYX3/9Fb8ai6X8IRk75ZRTYk2bNo0dd9xxsZQ/7mJz5871ayl/KMcaNWoU23fffWPHHHNMrEGDBv5zyh/4seeff97vhWOPPTZWoECB2AknnBBL+QM91qRJk9gBBxzgad977z1P8+qrr3o+Uv5Q9s+BlD9uPd0XX3wRP7MlZ5xxRuzAAw+MpfyRHzv11FNj77zzTizlD+xYyh/W/i6ukS9+TvlDNnbRRRfFUv7Q9XvJP2Uiv3Xq1ImddNJJsZQ/VmMpf7THUv749jRw++23x1L+wPf64Xmk22+//TztyJEjYxs3bvR0Z511Vixv3ryxWbNmedkpW8ofyLGUP95ja9eu9XP9+vXz8tSuXTt24oknej3wfsqZjJQ/2j3Pe++9t9c9dcc7edaQIUP8+Sl/iPt58kaahx56KLXuP/roI6/7lD/8YwcffHCsZs2aXtfheuCPP/6IFStWzNtq1apV8bOb25/7LrnkktiaNWtiv//+e+z000/3MlAnlIN38u+cOXP8np9++smv0ZeiUC+FCxf2+2HFihWx6tWr+728u169erG2bdv+K2+wcuVKYvHEDj30UK+zo446ystCn+nQoYPnDbi3f//+nqeyZct6+5YuXdrreNy4cZ4Ghg8f7s9bunSpf27evLk/i3/Je+PGjb1uy5QpE5sxY4anSYR2Jx3PD+9n7DDueHb79u39HNB/yffLL78c++qrr/we6vTnn3+OtWzZ0vNbrlw5HyPvv/9+7MUXX/T+WqlSJe9n9JVq1ap5Hlu3bh37+++/40/eEu5lrPL+o48+2p+9bNkyr1f6Qfny5f3d1Av5oYyjR4/2e2kP3s94oWzUJX2Xtj788MP9WtGiRb0uP/nkE78nGdx7ww03+H30HfJDnTI2eHaoK8Yp+bz88stjxYsX975XtWpVLzdjbsOGDZ6OfHTr1s3zz3MaNmzodXX22Wd7H0hvjqMvUg+MafoO/a1y5cre15gjwzvo18xhpKM/Hnnkkf4z+VmwYIGnSYtcuXLFbrzxxti6des8r88884zXLX2a/sH7aF/GK9fJU4sWLbx+aF/63Oeffx5/2pZQbuqIdqTtjj/+eG+zkiVLxp566qnUMcv4pt6efPLJ+J2x2G+//ebzAuU44ogjYnXr1vW2o+z0u7RgrqKuaJf169d7e9HnKBNjiPadOXOm56Fdu3Z+vn79+t5HaOOLL77Y7wPKe88993j5mZ/IK32IPk09cX3+/PmxPHnybNGnQt+g7pibAqeddprP89FzUehHlJX2PPPMM72f8Bz67l133fWvcfPnn3/Gevbs6XliTmdcvPDCC7Evv/zSy0f7hHakHzH+KAPzEVDOe++9N3Ushe8Q7hk1alTqdwPjiHtr1arlz6F+x44d69evvPLK1PmU71Pqifx8+umnfm9a0GfoE4wL3nvYYYd5H+C7jvaBH3/80euAclCX9B/GIN+B1DHnuIcxylgiH7RfGKPJoH907tzZ03JP+D6k7Rn3//zzj6ejzDyb9qIueTf55dyAAQO87ZmbaHvaJvQZoO/yvRb9Lkvk66+/9n5P+SkT72C88j199dVX+33ff/+91ydzRpTwe89VV13ln5kHhg0b5v2H9gvzOuV67LHHUttxxIgRPp6oN+YJ+jzz54MPPuhpQ5stX77cvwfo97QHdcR9zIffffedpwHmedLwXUn98E7q9dFHH42nSM4PP/zg5eSZjGfmNeqBfPN7DUyfPt3LE8YodcTvObQT4znMfYksWbLE79ljjz08P+SdZ918880+lphH6FP0mYMOOsjfS70ESEc7M655B+OfOqV/8yzmIOqKuSSttmV+4j2MYfLAz4xr2qx79+7+OwTPIw+co/zhu5y26t27d2r/JA39hHIzvsLvt9QVaSgL8zG/E5A/ysj8T/vxTJ7XtWtXTxvGKPVJvwrzNn2e7xPqg3cxxpkPGH9CCCGEEEIIIbKHbBFAMATwhyp/ME+aNCl+dbPRmj9W+ePw5JNP9j/WgwAycOBAN6xMmDDBPwN/8PEHf9RIi8GIP6YxVAfj+scff+zPxUCH4QPjIQZrDBdRQwjl4A9YDFrJwBjDH68dO3ZM/YM+KoB89tlnfo4/ei+77DI3TGE44Q9vDBv8UYugEOAPXgwKnA/5xxjLH8XnnHNO6h/ZCBMYLTDChjIFAQRjwZgxY/yP5F69ermRDahL3k+7hGdjJMCw3axZM/+cFhiDMLaEesDQwrMwEASDB0YtDN3U9ZtvvunnEEDIO/nEKMMf6sGYkwjGK4Skb775Jn4m5vVHXTzxxBP+GQEH49xzzz3nn4E+RF1gyKUdsyqA0A/CO0NdJRIEEIxc48ePj5+Nxfr06ePi0OzZs/0zAgMGGQx0oV0YAxgtEDOob0gmgNBnqKdff/3V64h+jTEDoxF1l4wHHnjA6wODKfA8DDWc4z7KQ1/DQMY5PkcFkADGd/pKMB5iGGNcYtDj2TyD+qK96Qv08bQgD5QtmoZ+gaERUSb0FwxxPAsDJXWVKIAg/JBnDKKhvyJyYfzjnrRAzGMewWgUjE08//zzz/fnhfkiGLkxGoU5h/K3atXKx1Go81deecU/33LLLT7eGecIrDwrIwEEYxx5ef311/0z+UHcpM8wt/AsnomQyvNee+01P8fxxhtv+BimztPqlxAVQJgbmXeYszBSAsZk+uOee+6ZOh8BRj3Euuh8l0gQQDDMhXbDcEgfZ/wjGJNX+ixGN4RB+gplwohJP3v33Xe9Pckf/QrDHGOdz8ng3iCA0AZ8NzAOMOgHggBCPsgPZeBgPDL/BMMg45F+TP3wXGB+oDx8d9CfEDPocxjMg0GUOZf64l7GC1CfvI9npQVtHQQQ8nPdddd5/YV3pwVzN+IHYwCCAEJdUYbQT6iLvfbay/sfMEZI16VLl1RRhLY477zz3NgdDKCUjfuY+5mnQxth6KZMgwYNSh37U6dOdaGEOQEhIC3IM9+fixcvjp+J+dyIwIBwQJsHAYS+TT/gvfRHnotgQh+kLcP5W2+9NfU7MbRFIvRhxgXfCSEN44M5gTk/5Jky04Z8/yNEAG3PezGQh3wzLyBQhPka+H7hu4jvjLTg9xHqKaTBcM/8RXtnVQAJ45b2CfkiPxjbqbsg7mPoZx7ldwHaO4yrqADCe6kb+g7tGvoevxcwroIRnn7AdxL9LswvlIE2IV20PqLQTox1fm9g3uR99B2EGNrupptu8jwFAQTBgbmMPkw6BD/KMHHixPgTk8Oz+J0pEAQQ2pN2BH4PIq/0h1DOqADCnMWcxCKOIKoxxigz50KfTyQIILyP3zMZy5SJhTqci/7eE/p8EPJZBEC5advwvUVbnXvuud4XQrmpa36nor4CzHc8PypI87sCYxQBO8yZ/A5JX0dEYa6hHHyfcC+/I/E5ve8MIYQQQgghhBBZJ3kMga2gTZs2HnqCMA8pf1T7Odz9CSuQ8sejf46S8keou/yn/KEaP2Me1oBwQIR72BiJrZzyx7RvOMm/cMwxx/jPKX88+saTKX+Qe0gCQoCQB/jtt9887A0hclL+iPdzWYHyEAoF8ubNaxdccIE/k/fBSSed5KFHOB9I+QPZw0ik/LG+xX4ovJ9QRcXiYToIK0G+Uv7IT80vpLSHbxif8sewh+ci1FH+eMifUB+ET6B+qGNCdhAWgvAZmYXnEIoi5Q9sDwFxwAEH+PmUP9I93EeRIkU8NEaUSy65xEO5EB4jrbATXbp08bphc+nQ/oR1KFiwoIdOAsKlnH/++Xb66af7Z6hZs6aHxyHkA6GXssppp53mz4BQV2lBWJvGkVAm9Mt//vnH63Pt2rUejmX9+vUe9iX0NeqYMGq0PeGD0oI+QjmKFi3qdXT00UfbpZde6iEyCIuRDPoQ7yfUFKxYscLrsGXLlv4zYUqoS8J0tGjRIs3QVclgTHDP4Ycf7mOQPti8eXMP28NzswrlYgyG/lKjRg0PbcIYpL8nsmHDBv+XsD+ELaMcFStW9FAthIFJi4MPPtjHwM0335waPoq2aNasmY8VQpFEoc8eccQR/jP106RJEw8fw3uBsCSMu7Zt23pIGurlrLPO8n6YEYwPQrY0bdrUP5Mf+nl0zqLPEnqGfkh78nwOwmMRzo7wKNG5IC0Y+8ydjG/C/RDGBvLly+f9lnonvM7WcOWVV6a2W6VKlXyeatSokY8F8sq4qVChgodjg2nTpnkIIsYtaejPe+65p5199tl2zjnn2Ntvv+3tnh6MJ947btw4D3WUrL5ph1NPPdVD2nCEkDFhHiDkEnMl/Y62g9KlS/v8xIbRjBvapE6dOj73U4fAz5SvfPnyPtcB8wv9g3l3R0FfpHzUMfmnLvl31qxZfp0QO8yP3bp183+BcdanTx8PJUTonQD1w3cm8zTjmT5O6KrixYv7/BzmhkMOOcT3UZg+fbrPa2lBmCJCH5aIhE6j/pnvuC/UJTB++F7mvbQPYQ0Z04ypqvGQV5znO45+RL6ZZ5JRuXJlD4F03nnn+X1A/zvjjDN8zDIfBihzq1atUvdeoe0Z6/Qt6gco+5QpUzw/AcI68d1N30kG9U94s2uuuSY1hB/1wPcT9Z9VCJcUQhqWLFnSz4XfWWiv6Pcp7c88QXuHcRWFOY6QV/yOQ7jQ0O+ZbwnXR5///PPP/d4wlzPHML9SBsJv8b0b7kuEsGGEM2NeY9zQBvQdxie/y9A2qyIbkDPmmcvow6RLHKNZhe9S2hGoK8Yov4sQWisR+iC/rxBqiu9Qvpv5HiPEHmOE/pEe9MXOnTunzi98FwL9NMyHpKHNw3c0v0vw/UM+94mH+aKtqAP6ZrJ8pgV9ghCjlJf6Dm1NqEz6CiHTmO+jkF/qOaPfZYQQQgghhBBCZI1sE0D2339/j/k+ceJEN4hyEAcaIxdG9UT4wxdjy/Lly91IhvGBPxIxvPGHZtQAwx+v+0VimvPHOH+480c/B8YADF78wUkscsDgRRoMCaTPKvzRG72PPPDHOAfP5Y93DAgYIDBQY3RBuMA4CPyxHsAYEgxcAZ6NsSNaTgw7xOSnTigThoZA9erVvS4xPGBc5yBGOnWLESqzkH9iemNQCUaAAOf4o58Y1lEDZzC6pQdGVQymiEKUnf0CMNZgiELYwqjGMzFwB8MC8FwMXPzBjwE4q1CvGeUtQB+Npg0GFNqBA/GBvGO4QiwIB8ZC2iY9oy9GC/palBNOOMGNVEuXLo2f2RLKTax5DM70eWKdE1+deqQP0A7kB2Md50J+MwPlxFhEPwrQ54JRKatQvmh/hDAmGIOJ0M70Vwyx9AHqBjGCNkivv2KMYlwB8e0xBiIsMS4QVYKwEghCQSCMWdqT+YDxSf+lDwZIc+yxx8Y/JQfRgjZgTFD2AAZ3zgUQMZnr2HsmsX0wgNOGwVibEYhs1CcGumj/wygW+sPWEIyyQH/gqFevXvzM/wl1G/LBPgaIldG8sMcLeaF+0wOhi70qVq9e7fNMsjHKd0AU8kU6xgJjBmMj4zsYTAMY/TFcMr/Qlhg2ie/PgSETcYS+x5zEHjT0ef7FKByMoDsC5uZon4j2TVi4cKHnFUN3tI4RRDBCR4Uz6iVqFMVozEE9IZhG70cQp96TCZMBhBJEbUQHDL58lyAI892Q2LbkO2pQ553MS8OHD/fv/PBe6pw+Sv+Ifv9FoS8wfsgb35sYs+nfiKK8N/p9SH+graNQn6QJfZX5kv4xYsQI/8z3DAZzxiPjPhkzZ870uRExJtoveVd0bGcW+iltwfd/tB0QLhn7tHOAukycR6Mwl1K/iBqID+FZCGnsR0G9MqfxjL59+7ogzPcMRvV+/fr5debX6JwVhecC6aPfDcAcjQgaFa/SGqMZjf+0YP4P8JyQh2T9hd/5KBvjgN/vwu88LA5AyE3MfyLM+aHf8q5QJ5Q9kdCf6J98/9DH+H2EeYy9x+ifyb5/0oMxSL9gjCNeRfsG5WCMJwqFYeGFEEIIIYQQQojsJdsEEGAFIcIDf7DyRx/GCFZoJoNVm6z6ZBU5xk3uw7iIYWtrwHCBQZnVj6yOZdUxAkvt2rXjKbIP/jjGyMIftfwxzabErHrFSB68PLYG/qAPBiVWn0c9DvgDHgMyHh/t2rXzP5QRjSgfBtPgmZIZMDYEQ0YUPkePrEB6PA4w4i9btswmTZrk/QBjHtfCyt70jBbBQLgzCV48GMfCwYp/Nr3NyHiaWDbKg8EklD0R6oXxgdEWYz2rbzFMYujhPlY1My4wAmPoy2qb7EyoCza6xTDJSnGMt3gw0F/xsImuMo6C8Y/+zLyAAREDKWLa1pQfI10QZxLvzWilN4YrSLyPckWNVLQT80Gyfs29nM9svnkORunE/kddXH755ZnyWklGsvdnJk8YGaP54MDThT6bkaGO66ywZ1U6niDJ5qf08hDqlTRp5T/MF4xPjKWIr6yqxrjOPIphHBGNcYQ4EjwodhUoH/lObG++UxBFmAfSg/up38T7WaXPvJsoDkbBSwaRAO8mximLFcqVK+fzX0aE/o4oH30vB56Y9JG0PBAQC/CMYqU9/QIvUQzFCKZbA+VnTkFsY07BqwWRhPZPC34/SNavKFPwOssqzCeJdUE74smZXl7SgrZIbFfaCg+0ICAjuLBpOH0FkZPN3BExmDeZR5MRRKZkY4ryJ85jydLtKGhHPD3YwJw+g3hy7733unhN/6bfpEdaeU+vTIhLPXv29DkXYY7+xMKHbfn+TTZGaSfKkJaXkhBCCCGEEEKI7CVbBRD+4GcFHV4YrGpHgOAPyWQQHggjF2GwWIGKoZSQIFu7QhfhgXsJ8UBICla2ZsZQtzVg0EagwMiPAefVV191YWLYsGGpq9e3BlYoEvaKZxMugX8xjAcwzmDEw2A1evRo9wzgD2nCXiDIZAYMHBhLWLmeuHKf1aqII6wuZYVsVqHsGLpZtc/qcYwGIYwYBgBAHKHdo2AcZSUkhoG0oM4x3GwvqBcMqrznjjvu8NAViUd64XOoS8oWhVAr1GWip00UwqHQFqwSxgiJYZD0GCcZQ/QpxlHiKvj/ApSdVeH0VwyU9FeM1fRXwrAkA1GPkDGMAwza3IdhD3Et0TiXERglMTAjTCKiREkvPBBg/KcvI+JF+yueEYi7AVaN49GEgT0R7uX9mZ2DMBpjnCX8SrL+h6CwIyAfGPswLCfLx4033pjUqy8KIWMwXmLkY1U54ayyAvM58yFtlyieMNYwpLM6nT4RjIqs1uZdzDuMGQQEjKgYiWmLaLjCXQH6F4IDHmbJ6jk9wznfD5QdQYeQacnuT8vTirkGIzlhrRBdEUPwLmBVenSFflrwPcRcyZhM9l4M8mkJCbwDkZw5AK8cjNt4kuDtsDUw9k488UQ3htPOfO/gLZDedwliC30KT5UoiAOJIfaSQZ+MfhcxzzFmCD2WrD74XSezMO4oEws6WPCQ7Hkh5B9pKTtji76Pd9aFF17oXrR8lySDBSbch6E/EcrOuEnLe2RnwBhBUKOM/F7BohDEEITxtL5DtgUEFvojcxz9k9+z+P7BOyqrAkgYoyxgoN8na0u+Z4QQQgghhBBCbH+yVQBh9TIiCN4XGCP44zwtQwircglRgDGCFXIYcjBIICZsDfyhiaEBAz7GFYwU0b0m0gOjZlaM66THoEq+MUZgnKbsGOVCfPetgT+w+YMfIwTGD8JpYZwib4hKiEl4uJAO4y4rcFkNiTEqs/nHIMgKYQxGT8f3vADKRGx3VtEisoTV1VkBgyTGR4wTGCKj+1Zg1MEYjlGbegqQD0QwDG8Y/ekvpMUYFcQf8obhgzbdXtD/ENAwQGN0D0Zv/sXwgqEyGpM/Ee5DyCOvQLkwnGDITS/kUwhhhkhA24S07BeAoRAPEIQl+ld6hPdmF4kiVVahrgjvRR9jbNJfMerRX/mcKL4FMMJRFoQSVrBzH3nBEJXVMtKHMXqzgheDIO9knBBCBWEpPei3GGUxEAdjYTC8I+QEmL/oG/QZrvH88A6MdhhioyGo0oIxTTvT9xE+6U/As/BiYKUwIW+iZHebB5hnGI+UMxq+B68Y6pN9QKLCbDIYT9QhaXkeY4G9CzI7T2E85F2sZEfUDv2FeeGxxx7zeYv5gr7EuMFrDtGbsEqECwLCfHEN4zDjLBiOtweh3bMC8yFGXELthHmYcvIZwyjzYlowr1Aexgvpo/VD38YbMq19GviepX/ibcZ8Tf+l3xFSLK39iqIgnGDwZ9ECzwHKzjhD6O7du3dq/00EoZAxzbjh+592QXRmIcHWwvc8IiN9jP7Cwgf6RVpQbsYl83oQ15hjGGfROqMPB1EyeBvQTsxt0bHHXI3ARhmi3n7MOXxHs7Ajs9BfqV/mE/pGeA/tiqBIvvFywoO2QYMGLrpQ9wit9Bn2SqLsafVF7uE7lu+qMIZD29FvuE65s4Mw324t7J/F3MH45VmUkf5KHumvoc9nJ7yTPEe/f6h7+kqy94VxGyV8d/L7Ib9T0DcS5zDmeMZKRkK8EEIIIYQQQojsIVsFEFZCEqaBP/j44z8YoJJBfHyM2sQrx2DOijtCYvFHLn8gbs0fzhiEMBDwXAxvGYUXwOiIpwNGMwy10Y1U0wPjHMYGjCVswkyYBMJ4EZKC+PkYIJL9YZwVQvxvVsLj3YHRhpWErA4n1jdGQDwVWK1IudPytEkGRmiMbxiqCEeE4Qjjym233ebtl1bYsozAsEIbYkTAcMoq8KghitBGGN94/oABA3wFJCuRMbSyihljE4ZXVrGyyp4V7/QNNgxlNeb2MHhECWFnqBf6I++mXghxhmiUXh3T3oR4wkiNAEiYMjaEpwwIWmnBmMGLB4MXhqewchnPGYyFGFPoB+mBAZPNnukTiZuqZhXaC7GFMiA6hFBQWQXvAYyS9F/GBnkjjjp1yryAOJIMRADGV6hH+gj9JazWzuq44l7qlzYlHxgjCV2XkQEfCHsWDKoIVNxPGKpoP8RAxnjEgwkBlnQYt9jkmXHAauX0PICi0L+YtxA/CXXD2KbO8KLA4B1dJc97EUgRRJlvsxPGIH0Z4YcQPrQBG263bdvWvevwTMiskZQ5C8MqhlzqJhiSMwPzKX2FeYPxSH9gPxjmA9oE43KA+sYYj9cURmDAyE49YdRnFfn2WtmOFxDiC307K6vS8f5ijwP6WfgeoZ/SZzD00m/Tg3rgO4776Zv0F+YqnoG3Wlrff8xHGHeZ9+lr1Cv7HJAHxPyMvn/pp7QDHgf0D8rN/M13CuOA7xAM1Mngu4dFAtHvMMZU8J5LSzhJD9qYMY0oQN+lTtOD732+fxg/9DH6J3VG+aMLNhhzbMJOfvkeCN8HeJlE64e5DrGf71LCetEOlC+MW74HMwu/L/H9R5+iPvlOpl8wH/A7CmWjX9P3EVbxlmNsUJd4GSCI8LtJWmIfohN1zncT33fMVfwOxvc2MMb5TtpWMP7THuQvrXBcGcH3EGWhr1G31ANlZE5EBMFbMruh3vgODN8/zFnMNQhltHn4/uE7ir7Cgg4EGhbEcB+CHv2Ec8x1t956q7cl7Ue+wxxGm9GW1FN6sF8N45yFEEIIIYQQQgghtp5sFUAAwwt/uGIgS29DUYwO/AFIyAFiLuMxwB96GCIQIjAeZhUMXBjUMbbhxRA1vieDP2LZeJ30GIAy633Ce0hPXH7+0MUAhYGezWjJP4Z8yrMtYITgj2aMNdQPn/GqYVU0hiuMK9QheSD8VkYeAlEwyGII7tWrl69mxWiDsZt/+eMdg/rWQqgI6jXZyneMCxhxMGpggOL9GKIxbGDADO2FgQADEl4vlJMVrxhkMaZuT4i7Tj1gRBwzZkxqvWCQxKsovZX8tA/5xmMA0QODCaFI6F/pgcGL1aaUDdEjGJZ5F+2EQMcK4/Qgn4Qvw4DHyt5tgffRn/E8oi9HPQCyAkYf8kK70k9pR4x0jE/C7aQVYo0N6DHKYrSmPrmXVbTcixiEQSissM0MCKqMl7DxLIIMecNgmxEYNlnlzjPoq+QF7wKMrVEwHtJPMIhh2OLAk4u+gDEzo3koQB+g7IxBDPm0J8ZJRADaIyoaUZ+IXaSJeqRkF5QJsQODMkZf6o0+RtvRpxnjmYV8E+YJDzPmm8yK27QTdcEKf8Yf/YGwg8EIGg0thmGXlfN4PjCOgTGJcEleERvSEuO3Fb4LGKu0O30ts2AspU/RhogJjDtCQiEgYDjOSDhDJGGMIUjxHPKB1xhthfdRWmOMNqVf850R+ivedRjueRYLAtITm/n+4zuJuRzBn/fSJowTvCCYr/jeSgbjG2M2+eY+0iPsIbBxP94sWwNCBsZpnpUZoQuRjDkFry36Fd4vwVgdhb7PPMh3L/llk/cHH3xwi3cwbsk/xnL6J+n4vQYxl++20B8zC/MOv4sggJBH+gX1Qj743uT3C/o2xvQwVzMf8H76OeMsvf1fEHVoa9oOcZHvVrw3GZsIC2m1XVZgHsOrhH6COL81ML4pU5s2bbw+KCvzNiHOGGfb4/cBvuvpy8y/9Avqie9l2pH+hRjG9w99FbEI4Y69QhA+w+8A9G36OPMzQhWfaRd+5+I69cF8iBCVURl4Bn0J7yQhhBBCCCGEEFtPrk6dOiW1RrHimj+201u9DsGYFf2jOavnAuEa56M/Q/Q+SOs8RgGMZoQPyewGk9F88Lzo+6Mkno/eB+FaNF1Ik/i8xPNZTRdITJ+MtJ4N0eeldT0z7wjguYHwhQGAIxmZLUNi3hLLkfg5PdIqR3rnAxndh9EQAxUrXhF3ApnJVyBZWZKdg/TSAuej+YuS1vlEou9I9j5IPJ8sXTgXyMy7IXpfWs/nc7LnJTufLB9p3Z9I9N5wX/g5SrJ3ZMS2PCutewPpPTut921NPhLJzHszkyZKNB9p5SHZM9N6TzIS027NvUD6tO7N6Hwgej2jfKR3b3okuy/xXTvi3dF3ZfTetM4TSgjvPURHBMPMEs0Hq/gRAMKeE9F3JOY3o/wFkl1PPAfJzmf0rEBm0yWSmbxCsvOZeUf0/vSeBeF8snThXJSM3p/e+zLKA0TfGc6nly6z5wLRa5DsnkB614QQQgghhBBCZI5t9gDhj7LEP8yyei7xWuLP0c+BxPOsYCVUFKvliA2fFS+G8KzwvOhzoySej94XvZb4c/RzINk9WUmXeD490kub0bPSOp/ImjVr/GCFJive8cBJi+g703t+YprE9Imf0yOtdOmdT+/5yc5H70nrvrRIdk9az0kvbTifeD2Q1vlEEp+V7L7E88nShXPJrqVHsnuSfU5GsvPh3nCEc5kh2X3J7o2mS3Y9GWmljT4n2XVI7xqkdT2tc+mdT+t6MtJKGz2XmTRRQvq0rkOy6xndEyUx7dbcG9KndW9G55NdT3YuSvS+9NIlkuy+6M+Q+DmRcD2jdIkkuyfx5+jnQOJ5QmYRYglPBoT3qACdGcLzkr0rSmK6tO6JpkvrejLSShs90iKz6RLJ6L70zmeG6P3pPSt6Plm6cC56ZERa6dI6l3g+nIueTy9dlPTOJbsGaZ2H9K4JIYQQQgghhMgc2R4Ca2dAaAKMH+wrQkgCwmxkJUSL2HYI6VChQoXUcEds8CmEEEJsL1q3bu0h1vD8ILweYcWEEEIIIYQQQgghouSpW7fuLfGft4CVlcQiz8reEjsLVscRz5rY5oSuYE8FsWNh7wriVROvm/0Stle8/V0R4oJTfrxeovsSCCGE2H6w+GHVqlW+twLfPduyUp5nscfQYYcd5vsOadW9EEIIIYQQQgiRM9jmPUCEEEIIIYQQQgghhBBCCCF2NXJECCwhhBBCCCGEEEIIIYQQQogo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jmwSQhQsX2mmnnWYnnXTSv44777zTli1bFk+5fXj//fdtyZIl8U85i7///ttuvPFGe/jhhy0Wi8XPCiGEEEIIIYQQQgghhBAiM2yTALJ69WobP368ffLJJ/b111+nHpMnT7b+/ftbo0aNtptA8dhjj1nHjh1t5cqV8TM5iw0bNthXX31ls2bNkgAihBBCCCGEEEIIIYQQQmSRbAmB1aFDB/vll19Sj++//96GDh1qv/32m/Xu3TueKntBIPjnn3/in4QQQgghhBBCCCGEEEIIIf7PdtkDpEiRInbKKafYoYceau+++2787GbWrFnj3hvHH3+81a1b17p3727ffPNN/Or/eeedd+zMM8/0NOedd569/PLLqYLHoEGD7I477rCff/7Zr3Xt2tXPJ/Lrr7/6M3hWv379/Fk9e/aMXzX3sGjTpo2fJ79jx461devWxa9uhs+jR4+2Zs2auUfLwIEDXeDhntmzZ8dTmYf7uvvuu+2EE07wayeeeKI988wzLtQEEIW6dOlib7zxhjVp0sROP/10mzlzpl/D0+Oqq67yezt16uTvSMbIkSOtadOmVq9ePWvXrp19+umntmnTpvhVIYQQQgghhBBCCCGEEELAdhFAMMgvWrTIw1+xH0jgzz//dAEAr5C//vrLKlWq5GIA4sJbb73loZ64995773VhY+nSpVazZk0XA1q1apW6H0bx4sX92HPPPa1ixYpWtmzZ+Bu2ZP369TZ9+nQXWRAxSpQoYXny5LGNGze6GIEIMWnSJKtcubLn7ZJLLrG+ffv6fUBeSNe5c2cXU3jnQw895KIKYb4oA8yZM8efRb7z589vBx98sJe/ffv2LrwEFi9ebC+88IKfL1SokAs6RYsWte+++87FkDFjxvg7vv32Wy//ggUL4ndu9ni5+uqrPezXXnvtZTVq1LAvvvjCBZdXX301nkoIIYQQQgghhBBCCCGEEJCrU6dOSTeYWL58uQ0YMCBNcQEQF/BEOOSQQ9wrIbB27VoXFjDu461Rrlw5P//II4/4xt6cu/DCCy1XrlwuclxxxRX2+++/22uvvebiw6mnnuriBp4b+fLl8w3BSTNjxgz78ssvLXfu3C6G4AXy5ptvWvXq1f35iSDANGzY0IWMjz/+2MqUKeN5Y/P2k08+2Y455hgXLQ488ED39Ljnnnvstttus1GjRtkZZ5zhAgPiTK9evdxzhDzNnTvXxZiJEye6Bwllpzy333675+Xoo4/2d+MR0rx5c88DAg7CyPXXX+97ozz11FPWunVrL+see+zhHh/so/L0009bnTp1XBh58sknXfC4/PLL3euEukbswFOFsiOC4AFDOUqXLu11J4QQQgghhBBCCCGEEEKIzWSLBwiiBIb9cCAIEJoJrwmElACGfDw68ApB/AA8Hq699loXG6ZNm+aCAEIDYscHH3zgYkDevHldqCAMFuJHVjnttNNcJIB99tnHxYsff/zRBQnED0BQOP/88+2AAw5wrw9AhOA658kT4C3Sp08f/xnIDx4diCFB/ADuK1asmHuJIIYEDjroIGvcuLH/zDOpB4SPiy66yMUU2Hvvva1FixZWu3Zt/wzUAe9CWCJkGKIOdYfwgbAkhBBCCCGEEEIIIYQQQoj/ky0CCHtXYJAPx8qVK+355593DwX2+sALAvgXoQDPiPr166cehJgiLBViCfuH4GFBiKizzjrLvTvw/kC0QATYGhA9oqxYscLz2bZt2y3yQdgpxAq8UgCvDDxQChYs6J8DeL0EEDDIK6IFeWTfj5tuuskFDEQg4F0BhJYg/sC8efNcJKlWrZqLPwHKWqFChfgnsypVqrjQwsby5JUwWwhHP/zwg+dRCCGEEEIIIYQQQgghhBD/J9v2AMGoHw4EA8QLPCcw7r/44ovxVOaCBob8Sy+9NPXo1q2bb4wePB7Y3Jt9LQj1hLcIXg88jyO6L8a2gIcGe35E84EQg/fHLbfc4mlWr17t/6YH4sbrr7/u+4KQPzYpR2A58sgjtxAw0iJskh4VRQBvD0SVKAgr1MvgwYPtqKOOsldeecU3W6cceNsIIYQQQgghhBBCCCGEEGIz22UTdMCAX7hwYTfs//LLL35u3333dQ8PPC0QORKPsN8IoaFq1aplbdq08dBX7777roerItQWe3lsK3iE4G3CXiPJ8oGQAYS0QsBJFELYByTAteHDh7vXCHl77rnn7K677vL9O0qWLBlPlTZsBF+gQAF/ZhBDgP1BgidKAO8RvE/YCP3BBx/09yEQvf/++75xuhBCCCGEEEIIIYQQQgghNrPdBBD22CCEFDRq1Mj/JZQVIgahoTDwA5uS49FQsWJF++677zykExuXX3PNNb75OWLFfvvtZ1WrVvWwUNFwVrFYzENnZZW6deu6OMN+JX/88Yefw5ODTdfxDAkeIITIwrOCcoT3EIIK8SHA+TVr1vjeIQgeiDzkkVBfbH6eEXny5HFPmRdeeME3ZweEEPZDiYo948eP9zBZ9913n18n7BWbzCMU8YywR4kQQgghhBBCCCGEEEIIIcxyderUKRb/eQvwkBgwYECqV0Yypk+f7h4JGP7ZkyIKQsasWbMs5fn+HMI54QnC/h7chyhSrlw5N/QjipAubC6O98RTTz1lTZs2dQM/e4q8+eabVqJECQ/7hBcJm3+zzwbeJKTjuYmw5whiyjnnnGN33nlnapgpRBdEDoSXBg0aeBnwtvjwww+tTJkyvik55UakwfOEfT14DvmdMGGCLV682ENxIXLUqFHDrrzySnviiSfcG6NOnTq+rwdlx3uEtNxDOp41ZswY99jgPQHqgzwi8DRp0sRFGUQiyk252DweT5MLLrjA9xlhU3fyx7PHjRtnxx57rNdX/vz5/T48UIYNG5YpDxQhhBBCCCGEEEIIIYQQIieSp27dupvdHRLA+wJhAU+JtPj9999t9OjRbpxH8Ige7PVxxx13WIcOHVK9NjDQN2vWzIUIxAYOrvXs2dPT4dXARuC8t1ixYvbZZ5/Z22+/bXPmzPE9OjDs4/UA7K+BAMD+G1OmTPH9OxL5888/fTN2xBmEhSCA8A5EA0Jcff755y6uIFq0bNnSBg0aZKVKlfJ0eFYgjuBx8dZbb9nUqVPthBNOsNatW9tLL73keS5durQdccQR/kzyitix//77u9hxyCGHeBnwOKE+uBbeE91YHa8T8kO9kV/2EGFjeQQf6oyN5KknRBJCi73xxhv20UcfuVDSu3dvu/nmmz0dTJ482QWnyy67zPMhhBBCCCGEEEIIIYQQQuyObJMHSE5n9uzZtmjRIhdBCG0VwNviuuuucxGiSpUq8bO7BoTo6tq1q4f3Kl++fPysEEIIIYQQQgghhBBCCLF7sd32AMkJEJrqwgsvtLFjx6buATJ//nzfmP3www93z41djW+++cb3CtkV8yaEEEIIIYQQQgghhBBC7CjkAZIObIzOfhuEriLkFmGo2NicUF3333+/nXrqqfGUuw7kmc3hCd8lhBBCCCGEEEIIIYQQQuyuSADJgDVr1th7773n+4wAYaWOO+44O+igg/yzEEIIIYQQQgghhBBCCCF2PSSACCGEEEIIIYQQQgghhBAix6E9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zbJIC88cYbVqtWLatWrVqaR9u2beOps5fjjz/eTj/9dFu+fHn8zM5h6dKl1rRp06RlP+mkk2zIkCH2xx9/xFMLIYQQQgghhBBCCCGEEGJHsE0CSJ48eSxfvnyWP3/+fx2rV6+22bNn259//hlPnb3Mnz/fFixYYBs3boyf2Tls2LDB87J48eJ/1cGPP/5o1157rYtAEkGEEEIIIYQQQgghhBBCiB3HNgkgeDhMnDjRpkyZssUxcuRIK1mypB166KF2ww03xFPnbGrXrm2TJ0/eoh4+/vhju/rqq+3NN9+0d955x2KxWDy1EEIIIYQQQgghhBBCCCG2J9m+B8iyZcusXbt2NmfOHOvbt68dcsgh8SubvSVGjBhhNWvWtDJlytjZZ59tn3/+efzqZnr16mVXXnmlCwinnXaalSpVys455xybMWNGPMWWkO6ss87ydA0bNrT3338/fuX/jB8/3lq1amXly5f3dKeccoqLE5s2bfLrM2fO9JBV5O3ZZ5+1evXqWaVKlbwcCxcu9DRbwwEHHOBlWbdunZczvG/JkiV24403et2Qn4MPPtiGDh1q69ev9+uB77//3i6++GIrXbq0i02UrU+fPta5c2f7+++/46k2h+Hq3r27VahQwY/evXvbqlWr4leFEEIIIYQQQgghhBBCiN2PbBVAMMrfcccd9vXXX1u3bt2sefPmlitXLr+GQZ5QUD169LCqVavaeeedZytWrLDGjRvbAw88kBrKinMY+tnfAxA35s2b52LJF1984ecCnMfwv88++9i5557r955xxhnucQE88+GHH/ZrP/30kz+L64SsOvnkk+2bb77xdAgPXCfvAwcOtLp169rRRx9t48aNsxYtWrhgsbWsXbvW/yVUGHUxbdo0a9SokY0ePdrfgcBRrFgx69mzp5clMH36dM/v1KlTPc8FCxb0OkOgIZxW8Cb56KOP/DmUmTKdeuqpNmbMGKtTp4599913nkYIIYQQQgghhBBCCCGE2N3IVgFk+PDh9thjj9kVV1zhnhx77rln/IrZfffdZ2PHjrW77rrLjf8IDS+99JJddNFFduedd25hrP/222/d0wFDPuLIK6+8YiVKlHCBIHhRwN577239+vWzZ555xp8/atQoFz1efvllFzXYh4TQU4gnr732mg0aNMg9LZ588kkrUqSIvfDCC/EnbfZO4Rx5e/DBBz3N7bffbrNmzUrT+yQ9/vnnH/vqq6+sU6dOLl7gdYJo8eGHH7qAQX4QZyg7+UV0QdxYuXKl33/55Zdb0aJF7dVXX/X8cO2JJ57wfUUCv//+u3vZUM/ULXU1ePBge/755+2vv/6ya665ZgtPESGEEEIIIYQQQgghhBBidyFbBBAM+3ggIFoQqonwTgUKFIhfNRciCEO1xx57uJcCYgOGeQSMNm3aeNis4I0BhJ9q2bKl5c2b1z8fdNBB/txJkyb5xuoBwkcde+yxvhk7EEoqd+7ctnz5chcgChUqZE8//bQ99NBDvik57yUcVeHChT1/hL6KcuSRR3oIKeCZhx12mK1ZsyZTG5gT4mq//fZzEYUDr44mTZq44IEAw34oPBNxCA8UvGAQaxBqqAfyRN6oCwQgPEAoc7ly5fz5e+21l4soPDPwww8/uECDp0jZsmXd24Ry82zSUT48W4QQQgghhBBCCCGEEEKI3Y1tFkAQP9j8m5BXCBWIHwgBUYLwgBBywgknuNAQjksvvdRFgBAqCo455hgPaxUgdFTFihVdxGBfjADnETwCIdxWCA/FZ0SGTz/91D1T2JCdMFyEtUKEiHqTAGGqEGkC3B+elRGUmT1LwkEIL/b/eP31123YsGGpghDPX7BggXutEHILDxHSf/DBB36d97F/CuViD5FQJuBc9erV4582e5lQr0899ZQdddRRqXVKSKw33njD6z1ar0IIIYQQQgghhBBCCCHE7sI2CyCIGoS7YiPuxx9/3GrVqhW/8m/Y9JtwTtGDsE5sSB72/MiIfffdN/5TxhAG6uabb3bBAy+QP//80wUC9ttgY/HsBK8LhAg8TsJx6623+h4neHgAggtht9iThDojtBYeJ+3bt/c9OwIIG5kVXuCqq676V70SOuvFF1904UgIIYQQQgghhBBCCCGE2N3YJgEEQz1hryZOnOhCBl4IUY+MAHtU4NFByCbCVDVs2DD1YO8LjPSEgAoQ1olnB4JXBGGzSpYsGT+bMYgy7LOBQDBhwgTfH6NLly5Wv379LfYn2VEQTou9PPDMYKN4RJJrr73WzjnnHA/XFSBcFmLJwoULtxBCOEdorAB1irhCiK4GDRpsUa/VqlWz8uXLb+FJI4QQQgghhBBCCCGEEELsLmy1AIJAcffdd7vXR48ePXx/imi4piiEf2LvD8IxsVk5nhmwatUqu+mmm6x27dq+YXjgyy+/dOGC8E6AIMIm3+x1wf4gmQXxgPBawB4ahJ/CC4TN1REXdjQhP+SF/UDID/++9957NnXq1Hgqsxo1avjeJuyrEjaHR/wZMWKEffLJJ/4Z2B+EkFi0Ac8g3BfvYO8P9gDB82XFihXx1EIIIYQQQgghhBBCCCHE7sNWCyCLFi2ykSNHuhCCYb5evXoe/irxYCNx6Nixo4e5GjhwoDVv3tz3/mjatKndf//9dvHFF28RAoq9OAgfdeKJJ/o10iOa9O3bN6mHSVrgVXH44YfboEGDXDxp3bq17y9CvosWLeoCzI6EclEn7AHCXigdOnTwEFldu3b1PUQoW/B8oV4QNBCWLrroIt8npHfv3nbggQf6dcBrpl+/fv4zaSgfm8qzeTrtg7iUuB+LEEIIIYQQQgghhBBCCLE7sNUCCMZ6PBDwVggbfCcjhHBi7w5CPrEZOWGbJk2a5CLEk08+6Z4k0VBNVapUcY+GUqVK2bRp0+zCCy/0PS2iG4CTpnLlyltsWg7kh83YyV94PntusOk5IbgQQt566y0XFPCqIHwU7yY0V7FixeJP2UzevHmtZs2aVrBgwfiZf8P7yQt7eWQEaa+//nq75557vA4Iy0WYKvYOQfDhXeQT8HQh7wgl3377rRUpUsS9YEiP1wjeNhxseE4dsZn63LlzPUQW3jZs/I4XSFpeOUIIIYQQQgghhBBCCCFETiZXp06dku62vXz5chswYICVLVs2fmbHcMUVV3gILEI9pSes5HRuueUWO/74432/kuD1gmCDwNOyZUvf3H1n7GMihBBCCCGEEEIIIYQQQvwX2GoPELF9GTVqlG8w/8svv/hnxA/2T2FPDzY5l/ghhBBCCCGEEEIIIYQQQqSNBJBdlEcffdR+/fVXO/TQQ+3II4/08F8PPfSQnXfeeb6PiRBCCCGEEEIIIYQQQggh0maXC4E1efJk+/333z38U+L+HrsT7J3y008/2cyZM93rgw3U2f+jatWq8v4QQgghhBBCCCGEEEIIITJglxNAhBBCCCGEEEIIIYQQQgghthWFwBJ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PkPcFP/B+3G2x6wFStWxc8IIYQQQgghhBBCCCGEECI9JID8B1iwcLHNX7jI1m/YGD8jhBBCCCGEEEIIIYQQQoj0kAAihBBCCCGEEEIIIYQQQogchwQQIYQQQgghhBBCCCGEEELkOCSACCGEEEIIIYQQQgghhBAixyEBRAghhBBCCCGEEEIIIYQQOQ4JIEIIIYQQQgghhBBCCCGEyHFIABFCCCGEEEIIIYQQQgghRI5DAogQQgghhBBCCCGEEEIIIXIcEkCEEEIIIYQQQgghhBBCCJHjkAAihBBCCCGEEEIIIYQQQogchwQQIYQQQgghhBBCCCGEEELkOHJ16tQpFv95C5YvX24DBgywsmXLxs9kTCzlSevXr7ONGzfGz+w65MqVKyV/SYu6E8lle+21p+XJkyf+OTmtLu9jmzZtssEDetkBRYvEzwohhBBCCCGEEEIIIYQQIi2yVQD566+/7ekRz9gvv/xquXPn3iUEB4SPTZs22j///GN58+aNn935kK+//vrLmjU7yRo2qB8/mxwJIEIIIYQQQgghhBBCCCFE1shWAeSPP/6w224fYKed2tz2P6Co2S7gcIHQMHfOXHvl1XHWscPllj9//viVnUsstsmef+ElK1OmjF3Wvl38bHIkgAiRvSDOTpgwwe6//3777rvvrEiRIta3b19r3Lixzxk7mkWLFtmgQYPs448/tvXr11urVq2sS5cuts8++8RTCCGEEEIIIYQQQgghskq2CyD3DBxs3a/sbAcccGD87M5n+rff2uOPP2V9b7nRChYsGD+7c0HQGD78Udtzzz3t0kvbxs8mJyMBpFChQvbnn3/GP23JI488Yu3apS+wZJaxY8da27ZtrUSJEjZjxoz42Z3D33//bRdffLHnKUC+zj77bLv22mutVKlSO8WQnRnWrl3r+bzzzjutVq1a8bOZ45tvvrEzzzzTfvrpp/iZLdnZ4ee++uorO/LII+2MM86wJ554wvbdd9/4lV2LL774wpo2bep95MADN89Vd911l7dLZvpNgwYN7PPPP49/+j8//PCDlS5dOv4pc8ybN8+OP/54W7Jkifdh5oQTTjjBBg4caPny5Yun2jVAOFq9erV71BUuXNjzmhbnnXeefZsy97755ptZ+h7Jbn777Tdr3ry5zZw50/vkueeeG78ihBBCCCGEEEIIIXI62b4JOgaydes3xD/tGmxYv9E2btxkmzbtAi4pcainDRuyp546depk3bt3Tz0w8O29995WoEABFwKyC/KMEMOxKxDycsEFF3i569SpYw8++KB169bN1qxZE0+1a0K+qc+swj2IHBjGL7300i3anWNXYFfqI2lxww03+PjD6wOvi48++shOO+20TItmGPc7duzoHlyU9aKLLvL6Z8xllaefftrFD7xP3n33Xc/P7bffvsuJH4B3ygMPPOAC1/fffx8/m5xVq1a5ULmzRbk5c+bY/PnzfU744IMPvAxCCCGEEEIIIYQQYvcg2wUQseO55ZZbrH///n7cdtttVrVqVTfyHXXUUVa/fvr7i+QEOnTo4GV/5plnrHbt2vbaa6+5J0JOBk+mXr16pbZ7OETmmDZtmntOITogEuK1sddee8WvZgzix80332yVK1f2z507d/b655lZZcGCBS7G1KtXz6pUqWIlS5a0/fbbL3511wIBDjEB7xf2MEqP0aNHu6fNzvT+IL94q+HRyM94pOCpKIQQQgghhBBCCCF2DySA5ADw9gjHjz/+aCNGjHAD+d133526In3dunX28ssvbxH256qrrvLwOxgGf/31VxdLuNajRw+/H2Mu4aRWrFjhzwiwqhtjb7FixTzE0fXXX5+ahtXer7/+uocIIj/sYdCyZUubOnWqXwdCV+2xxx52xx13WIsWLXylO0bSRx99dKu8YgjDw7vIM2VA/MGoTLmmTJniHjEYlCnbscceay+99NIWq8AnT57saTCAs6L/yiuv9LKzyj+A0RejN3nlXaeeeqq9/fbbO211O2Uhv6HdwxF47733PA37SGCop735TN0HCAl0ySWX+HMoF22B90EoE//ynNNPP93vpQ4Jp0ZbUrfw888/uwcSdY+IQBuGa4GlS5farbfemhqW7LDDDrMxY8Z4GCWM6HjwcB7xjj162rRp4yGLyBMePZkFT4x33nnHGjZsaLlz57aiRYt6HycsVQBRkHfR33/55Rc7/PDD/TP9ddmyZfFUGUOfo964N3ym/sNnysLnU045xbp27er9af/993ePE0KgAeUkPeOVOsPrg8+MWcoB9NMXX3zRxRGuESIL4Wvx4sV+HSgHdco+Joz5Y445xstfvnx5r/uHHnrI72W/E/KApwvvJn/XXXddqscObX/iiSd6G5CevH/yySep3jzUJW3y2GOP+ecjjjjC03FMnz7dz9Ge4Rz5ob6j9Q+U/6mnnrJDDz3U0zHm6B+0CdCnKlWq5PVAP6levbrlyZPH567Zs2f/q3+lB3kfP368z0N4rZBP9luJwrzYpEkTb0PS0fcI2xXmCPI7dOhQ7yvUK+VibkDcCWOFvvz888+n7iHD3MjcSdlDfmfNmuVeQpSXNMx5lJv2C3z55Ze+/wvvIE3NmjV9TEVDHFKG888/3/PKgfcRofECvI+5lfuZpwlbmDdvXj/wNhJCCCGEEEIIIYTYnZAAksPAOEo4HQxfhxxySPyseYgfQiaxd8SNN97o+0hgXMY4Tkz/KJ999pkbzlmJft9999moUaNSjaCAoRLjOaveK1So4HsnEFsf2FgagxwG2quvvtquuOIKNyaytwKx+AMYDjGkYqTFGIuA0rNnTzcqbgthdTcGZ/JJOV599VU755xzXKjB+Hn55ZeneoggbGAgRLTBqEgdIWwQvifA6nHEAQyc7du393xS/gsvvNDLuzNAKEK8wqgajpUrV8av/h8MnpQHLxnKT7sDbUGZuEbIMIz0n376qRtfgzEbL4nWrVu74MG9lJe+QLtjWCcPw4YN831mypUr52lpv6iBmjxh9O3Xr597JvXu3dv7G/3ijTfeiKfaDOXBcIwggPEbQzz7ECX2z7TAgE/+Eb+uueYaF0IwXNO/gnGd9sPojCGf5yNq8Zl253N2Qj1QH9QT9YtIhLcWnhFAW/DuIAQ0atTIPxOei3EB9MvLLrvMxRnECvaMYbN02iDa3ryLPhsM9byHvh8NyUVeMKjjIYWIydgdMmSI1w0bwSOOIQYyPvr06WNff/21j2VEVTjppJPspptucuEDEL7ILwdiEyAihHP8nAxEDeqDdqU/IATQP3h2NHQdP9O/GJcIC4hxCDyIuZmFOqIOyTtCLPMD3iuhjzIP0D+YF6hfxgn1hCj34YcfehrGCGOeexCwmjVr5nMK9zF/cJ46pW9Rl8yviEz33nuvi1qIQpSVMYQIRftQPwiGPI+9gJgPqWeegSCDwEIaoI8+/PDD/jNjk7kUgYw+y8E4oi8R6isR+gplpmwIMtHvBCGEEEIIIYQQQojdAjZBT3ZccMEFsYULF8aywvLly2O9+9wYW7R4cfzMlmzatCm2bt26+LE+fmz+vHHjxtj69Rv85yjc888///h12LBhc5rEI1xPxldffRPr2u3q2B9/rIif2flQjvvvfzD26KOPx8+kzcWX9Y5ddGmv2C+/Lo+f+TfU0zPPPBPbc889YyeeeGLs119/jV/ZzNlnn43FL/bBBx/EVq5c6W3VsGHDWKlSpWLz5s2L/fLLL7FjjjnG03zxxRdep1999ZV/btq0aWzt2rWxl156KVawYMFYhQoV/P7169fHXn31VU/DO2Hu3LmxN998MzZx4sTYihUrYj/++GOsUaNGnobnQcuWLf3zsGHD/LkcDRo0iO2zzz6xxx57zNNkxF9//RU788wzU5/z4Ycfxh544IHY3nvvHStfvnxs6dKlsVWrVsXee++92Ouvv57S9n94uXv06OH3jBgxwuvsqaeeiuXPnz9Wq1at2OKUfku5eR5pWrRo4e+6++67Y7lz54516dLF65Vy3XLLLbG99tor1r17d0+TFf7+++/YSSedFJs6dWr8TOahDkuXLu35KVCggLdHOF577bV4qlhs/PjxXoaqVavGfv/999RxQpsB+ef67bff7tcpU9euXb0N7r33Xk/Ttm1bT/Piiy/6derwjDPOiBUuXDj22Wefxf7888/YUUcdFcuVK1ds2rRp/vxPPvnE83bWWWd5/c+YMSNWpkwZr2PmE9K8//77fk/z5s1jq1evjp1//vn+Hs7T1/LkyeM/161bN1aoUCHvn5nhkksu8efSpswZP//8c6xKlSqe37ffftvTUH6O/fffP3bggQfGJk2a5J8Zj1mFOjnhhBM875MnT46f3Uy/fv18LJ522mleRspNXZP28ssv9zS8k3dfdNFFnu/rr78+NX/0TaAeuTZu3DgvE+OpWLFifoR3Llu2LHbIIYd4fxw4cKCPJ57BO3nO0KFD/b1jx46N3Xrrrf4zY5T+zM9ffvllbNGiRV5H1Dvl4rj44ov9OueA/NLm7dq18/OM8cT8QjiXN2/eWLly5f7VfswV9JGPPvrI88h1+nLlypVj33//fWzJkiWxihUr+jt++uknT8N7+VynTh3/ObM8//zzft+gQYN8fNMPmzVr5vmDMWPGeP1eddVVXmbGJvNo//79fR4Exj/PYF5g3lmzZk1s8ODBsXvuucfbg/zRl0nDuAjzK2OjbNmy/l7a6Oijj/Zy81zaiDn3tttuiz3xxBP+/TVlypRY8eLFvezUCWkYP6QZPXq056Vv374+Ptq3b+/9iqNVq1b+bq4BbUH+OdekSRPPL+Uln+l9TwohhBBCCCGEEELkRHaoB8i3331nXbpeaR06drOOnbpap85dU/7tZp27XGkvvPiS3X33QOt/x51brGyePv1bu7J7Dxs37nVfJTtq1Gi/h/vD0blrd5s8aUr8jt0TViLjzUGYE0I4hRXZAVY9A6Fe8I4gnBHhbfDUYDV4FJ7B6u0aNWpY8eLF3Vsgpa/Er25e5U2IFsJYsWIfNsRDVxGiZ+HChb46/IADDrCDDjrIvU8g+gzgOmF4OAhxw/XENJmBVdusEGeFM3sosKKa8lMOVl+z6hoPBco9cOBAvye8B2+Z9evXe1nxeKFsiXWHZwHp2fyZPBcuXNhX2K9bt849QXYG1BllZjV6OAhzlchxxx3nngeUi4M2A1bTA6vSCYtEmaintWvXevtBWAGP9wzXafNXXnnFvXVYVU6bz5s3z8MVVatWzZ+PZ0UUwvvgdYR3Ayv9SYMXAz+zIXW0vbmWO/fmKYmfc+XaHE4qs32CvNH/WGFPeCr6LqGjWH3P+ADKH+qA59Pv+My/2wO8SvDCoDy0GWyKe1OFd4cyh88coex4L1SsWNFDXFEmwicdeeSRPiYJFRWF/o53Bu/hGdE6hGg5oz+TH/oAz8QLgzqkvdlTJ1yHkL/wzGT5hWTnorDR+8EHH+zeCOQRTxTyTb+jX0UJYzJ459AXMtsf6J+Ej6I+GBshtNZbb72V2scZH4T6wrsLTxu8NngXoeGoZyDcHd5EeGvgeYOXDfMMHiC0B99LhNoDQvCF+RVPEkJgMaYYO3hucB9eG9Qz72Tc4plCH8BDilB81Ddp8B5h3uYc3lpAOC/q4+ijj/Z+xUF/p4zMU4mQd8Yk7cF9oa8JIYQQQgghhBBC7C7sUGvIvgUKWPVq1azmwdXdGDV3zlyrWKG81ahezYoULmxff/2NTZ06bYv9GVasXGUTJ37pRlQMX/PnL7SZM2e50axWrZpWs+bBfn+hwlnffDinQH0NHz7cjW0Y5Y4//vj4lf+DsR4DKeGqCGsVPTAUpwXGvbQMmckgvA17iARjKmIEhr3tCaG83n//fTcOEpoGQyPGWYychK7B2E9IG8pKKJwoGEnpV8E4nQzqjjrAEJlYd4Sn2RlgYMUQ+9xzz6UedevWjV/NGIyy1BEhdxLLRP0B+xpQLwhriWkwYAN9jz6SWaN0gPRZ6VdbS1bz9V8glCk76w8xCuGUTcL5lzbGyL6jCCJLdpYJcQ4RgjFOCChEhLlz5/o15glA+EHoIewaIh1hvwgBxn4hYd8i5i/Eiscff9z3IyHkFKHB2A+H7zHaI8yv99xzz7/GCu9AfCDU3Lhx4zzEGXlCcOQ9iDSUH+GF+8eOHeuh3Ai9R2gwRAzEvbTYHv1BCCGEEEIIIYQQIqewQwUQVn137drZunXrbDVqVLfSB5Wx9pe183OHH17HjUBuzIkYcnKn/My5XLk3n8ud8u8BBxS1y9q3sy6dO1rXLp38qFKlsl/fHcELAWM4q4zZ+wBDGAY5DozTgHEPTw9WQmO4Y7UzBkG8CLgvChvuYvxmDwhi2uP1kNmVw8SoxyiOEZ09QDAUBi+R7UWdOnXcswWDLZ4eYWU7ngp4ILCCnr0DWFWNp0cU0rOyHmMnxkzqLLoPAbD5MmDEJDY/BlJWiFeuXPlfgsp/BVa90zdYHc4KdPoDe3jgycHG1UDZ6Ad4A7Rt29bTsE8E9c3Kd1aVk549N9hDgrR4W0Sh7fECYnU63jakYcNm9jtg9X12Gm3POussb0OM+Ag8eDexqTQb9dMHshP6OEcwPmPQpu+Ez9kFe0lgyGeMU3fUNWViTOKpkV3wXMY9G6hjoGeOCPuQJBLajLFOmckX5Q+EuYe64Aifg8hBv6K/sGcF9yJKsBcH70uci7YFPM94PiIefZ0+gUjBXBb2NcKrC7GBtqTM7EtEP6JswQMKAZA9S5gr2FflpZde8jHAnjl4FjEOGDPMr2z0zzzDWGEOZO7AA4s9RjiPIMwm6wgbYQ+cZ5991vPC+xBqeT7zDGI1++swh4XNy9mknrxOmjTJ24t9X9i3hXIee+yxnkYIIYQQQgghhBBC/J8dKoBgOMM4zb8bN2ywTRs3We5cuVPPBVtobNMmN1i58T6pfTSWakzbtGnzSvJglNvdIFwYRjmMYRgQ2TQaD4xwsOIY4yQGOYzRGPL4mY2pMaYl2wQdrwaeyebDwUCOkS8zENaGtmAVMwII4alC+C0MdzsSjKmEs8KATOgahAs8ZSDkBQMl4YXYRJzr1At1EoXNvxGKXnjhBRcAqFfCQrHx8MSJE+Op/ltg7EUwYpPpUCZWo2OARUAANipHOGCjajyLrrrqKg/ZQ12yKfc+++zj99A36Cv0GbwHwtgENno+4YQT3PhMfZEGMYV24TnZGZKHvoYww0p7no2ggxcQYYkIE5SdsHqf8GGzZ8/2z4MHD/Y6jIbvyw5oA0RLykLdMRbxrkI8QoDLLvCoQxxgrNKGGOtffPFFv4Z4EaCtEQIQAyk/44U5JXhUkDbMPYwxvBj69+/vfSh4VPBswkQhEIR5BgM+Yk92iTrkA48w8sC7Ed842DycsFqIYwgwhGObMGGCe0JRFvo43hb0bbw9AA+QN99804URBGbC+1FPtAtCFHVCmfD0YO4M8wjzK2VHUCVUFf8+8cQTPg569erlz1m6dKmHaWPORDyhvyJ8MEZIw4bqCCsIU0BdsZE9ogl5pn9Q9+QVIUcIIYQQQgghhBBCbMkOFUAyIk+e3Pbzz8ts8OAHrF+//nbbbXfYs8+MciEEoSSwdOkyGzhosKe5td/t9uZb78Sv7H5gyGMFMLAynHBQrGoOBwZ6DNIY+p988kk3BmPgw4CG4R+DHsa5KBjbCGVFPH5Wg2P4y6yhmpXLeFtg8H744YfdOBg8KFhVvSPB44i8YBwkxM3333/v5YVgjCX81+jRo72Mb7/9tu+5kBhCDMPkU0895QZLykC5KN+QIUOy3bC+o0AooE4wrNNvWGlOWxGyJxh+CalFn8FbhLphFTrGY4y6GH4RLjH8UqcIIvQrRIioGEnfYtU79+CdQbgfDMf8myxU27bAPhKUCS8fDM14MCHC8S5ChmUniGGIaYTmA/oQ4w0hMjvBswmvBEQHykGYO4QHBBc8W7IL3sP+F4iGvA+vAwzsQFioAG2OeMY1vA8eeugh994IgiJia5h7+BlxlTZhzIR9WE4//XS/D0GWMv3+++++3wXlQoTJDsg/Agd9EbEogGhEGZnbCI/VoEEDD4HF3hyEuGJeRBQZOXKk1wkwNzAu8ORgfmUPEcQN0iMQ8g7EG8YKfRAPDp7DHiKISYjICD7MRQhDCLLUD149ffr08fBc1CvPYp5BcCVsH2moP8S2EGqP/BOOC+ERkfnll192IYl/6SNCCCGEEEIIIYQQYktyderUKWnMFlbu4k2AETmzYFS6+557rXPnDlaqZMn42X+DQb5nz162dNkvdv+Qe23//ffzezt16mrffjfDV9IihsDatf+4oa1TpyvssvaX2h0D7rIxY15INcBifDr11FOsW9dOnj4ZX3891Z548mm7te9NVngX2SsEUeehhx52g9+ll7aNn01Oq8v7eJ0NHtDLDii6ZYgYQsy4p0waIFwE8YK0PCeE6YleI9QVK5NZDU2IorDHQ6hjCO/iM+fTOxfew/P5N/zMQXo+R58dzkXzlBHJnpMI10NeSMPB5+h7CMHDCnREAYy2GOsHDRrkBkv2EAlwHwfwHO5P673pEbwhWOmNx0xWoByUGxAs0iKky6g+MyoTzwl1COF6NE30GbQF7+V66A8QnsG/ie+JtmNIk/hz9H3pEX0PpFX+ELIpK8+OEvKcSGgT8sARrYdwLjFP4Vlp5TVaJp7HkZguWoeJ5Qnv5Vp4VuLP3JPsPXxOli/Oc0DIT3hvqNtEonlLfFf0fgjlifZxnksanpMZ0qqTxPqO5gWS5ScxTbg3SmbShOscPD+8KwppOCBZXiCaJq33cCS7JoQQQgghhBBCCLE7sUtZRjBwlStfzoY+OMSeevKxlONx69O7lxvBCIsFmIEQZR5MSfPMiCc9Xds2u2/oDwxj1E9aR9T4RVqMgcmuRYk+M2p4C+ejBsi0zoX38I7ozxA+R5+dmCYzJHtOItG88C/Pj76HsDSE8MHLgVXt7O3BanW8CNj0PEq4NzwrvfduL3hnyEN6hHQZ1WdGZeJzNA0/J6aJXg/v5VlROB9th+gzwvlomsSfM0v0Po60yh+uZ+XZUaLviB6BUCekC4RziXkKz0orr9Ey8W+ydOF6svKE93ItrZ8h2Xv4Odn7wrWQNvrecD7xiKZJfFf0GoRrUULazBKekdazQ7mieQnvSLwnMU2yOslMGs6FNPybVprwjGR5gWia9J6R7JoQQgghhBBCCCHE7sQuZx3ZI08eK1bsQN87oHTpUlaocGE/H11rjWHngKJFPV2JEsWzNRSM2L0g1v/AgQM97BebEhPrnxA9hADLiveTEEIIIYQQQgghhBBCiF2LnSaAhDAhUcK56JVYbLPnRzhJEkIILViwwGPKs6/D3Lnf+0p+sfUQUuzTTz/1sClZDcv0X4YV1oT7GjVqlO/fgBcS8f85l2zldXaA6ILQsjvVsxBCCCGEEEIIIYQQQuxodpoAQmiOPHsQ3mPzZ8QPPDv22nOvRAXE9tor5VzuzQlzpfzLhsvXXNvbLruso11+RWfr1PlKmzRp80bgYuvB4L+9jP7/BXZk+XfnehZCCCGEEEIIIYQQQogdwU4RQBA/Wra80K64/FIrUKCAn+Pfbt26WJcuHbcIaVWtWlW7+aYb7KQTmvpq/TNOP91uu62vXXtND+vR4yrrcfVV1v3KLp5OCCGEEEIIIYQQQgghhBACdpoHSJ06ta1B/fqbvTtS4N9jjjnaGjZsYHvvvfkcEJqpefNmVqlSJV81X6vWwXZK85P9HMcpp3CcbMWLF4/fIYQQQgghhBBCCCGEEEKI3Z1dbhN0IYQQQgghhBBCCCGEEEKIbUUCiBBCCCGEEEIIIYQQQgghchx56tate0v85y34+++/rWnTpla4cOH4mYxZu3atTZjwhdWrd4QVjOzjsbNZunSZffPNVGvSpJHts88+8bM7FzZ9nzx5iu25554eDiw9Xh73nqdv1rSB5c+XN352M8uXL7dnn33Wvvzyy5TnTf7XsXHjRitZsmS2bro9Z84ce/311+3zzz+33377zUqUKJEaygxWrFhh7733nn344Yc2c+ZM39+FfhTNA33l448/tnfffdemT5/u9UC4s6zkc926dSnt+o29/fbbNmXKFH9vqVKlfK+YKD/88IPnd8KECbZmzRrPLxvuR/nuu+88DfW4atWqf6WhHr/99lt77bXX/F2rV6+20qVL+342mSU846233rJJkybZ77//7m1D2eGPP/6wp556Kmk7UoYqVar4+yjDZ599ZuPHj7epU6fapk2brFixYlvkhbp4//337YMPPrAZM2ZY/vz5rUiRIpmuX9r1hRde8Hrg3pdfftmfX7RoUZs2bZq3a5kyZbJUfpE2jAHatHz58v/qmzuKUaNGeR5Cn6O/7LfffvGrOw7GyUcffZQyby/1PpYRy5Yts5deesnnj+j+UWLroQ0++eQT+/nnnzPVBkIIIYQQQgghhBC7KhJAdhLZJYBgqB43bpwbC3/99VcbNmyYLVy40J/LZwzWwXCeHXzxxRd24YUXumFs/fr1NnToUPvrr7/sqKOOcuFhyZIldsEFF7iYwGfyhvG8YcOGnpfA8OHD7aabbrK9997bjfhDhgyxGjVqWIUKFeIp0gej/4gRI6xjx44uhFD+++67z0UF3hVEEAQS8oPBHrFo4MCBXjdHHHFEahoMfRdffLGLGn/++ac98MADboQ+/PDDU+sNwzBpfvnlFz/IL+kbN27s1zMDgkSrVq1cYCEvtBViEuOM961cudJefPFFb7dw8C4EHur1jDPO8DHWuXNnfz/lmDt3rpebNg775FAH559/vr366qv+XIzZTz/9tDVo0MCNxJmBejj33HPtpJNOcqGnSZMmbgw/8sgj3VDOM48//vh/iU1iS+iXjIXq1aunOwYff/xxH0tnnXWWFSxYMH52x8I4Ze5AnHvwwQd9TB988MHxqzsOxvPtt99uP/74o51wwgkZinZff/21XXbZZXbYYYd5PYtth7l9wIABNm/ePDvxxBOzJEwLIYQQQgghhBBC7Erk6tSpUyz+8xZgoMUAUrZs2fiZjGEF+z0DB1vHDpe5sRuj/c4Gw82MmbPs6aefsRuuv869EXYFNm2K2RNPPGF7772PtW/fLn42Oa0u7+MG/8EDetkBRYvEz26GOuZaAGM6x3XXXeefKX+i4RXDPYZ02igrhq0NGza40RtRbOTIkS4m4QXSsmVLFzpq1aplvXv3tmeeecbP491APzr77LNdlMCoyfsQ1zDWY2Q99dRT3diGkIH3BfcVKlQo/sa0oQwY5i6//HIXFXju2LFjrUePHu6lUbNmTfvnn3/soosuciP0m2++6Z4MCAF33323vfHGG1auXDk3tiKG1K5d2wUJPFkQDrp06eLCSBBkmjXbvBH/nXfe6aLCHXfcYXfddZd99dVXVq1aNU+TETwDweSqq67yZyBstGnTxkUP6gdYeR2FMiB8IHrwLyIKZaKMderU8TT9+vWz2bNn26OPPuplHDx4sN12221el+Qfj5F27dp5/sl3Ztuc/vHQQw95nosXL+5G5nvvvde6detmVatW9XIEAYR+iIBDW2ZWZNkdwMsJIQkPnrx5txQvo9DuiF3Uc1bGZHbCPEI74qGEyEl/Ou+88+JXdxzMTR06dPB+xBjLqD7I86JFi9z7Sx5J2QPzDnMgYtw999yz0/qkEEIIIYQQQgghxLaSrQLIihUrrU+fG61Q4YJuiI1FDPM7Cwxiv6eUZe6c761uvSNsjzw7J7xMIhiUvpk61U5u1szatGkVP5uc9ASQRI477jgXQPr06RM/syUY/K+88ko3jiMYIAJkFkIpNW/e3IUCjPmAB8qZZ57pBwazG2+80dv+lls2OxaRb/KCBwXGYMo9ZswYu/XWW+2dd95xkQQwurZu3drFB1aeZwReJ3g+tG3b1o3G8NNPP9mhhx7qz6cOFi9e7Pnl/XhEAN4RCCfk77TTTnOPFkQYQugce+yxngZjNfdh4G/fvr2fQwy49tpr/QBCS7Fan5BVCBOZAQGoRYsW7q0BeHWwwh7B4pJLLvFziSDUICoheBCKBs8LRBCEniA+UGc333yzhx3DS4PyI/ogVADCFc9ArCHkWGaNxMccc4wbogmvhYiFNwiiHXV+zjnnuBATDKN4taTMJd5HyGto14xADHvuuef8XdQLq/l5BqIaIDgdffTRXm7OkRfqnvY/5ZRTPM2gQYM8DWGTENIQ0MgDBnGELUIk0b/oAxl5gCHgvPLKKx6KCg8b6p8+jAiE90vU44UQb3hLIMZVrlzZ+8z+++/v1/A4ev75530FPf8y5nge0PdCG+AFFaCPIeYReioKfRYvku+//97FR7wiEBuBvFEfeFIhGCBEYrymPujPCG0BxvzEiRN9bj/ooIM8v8naCbGQukomgPBs8kIoN9qesUrdhLIBXiR4CSFOkjfCyyH+ML7DWGXeYD7AQ4s6Y94KZYoKINQHbUB7M24pV2iDxx57zMdqgHGI11aA+8gndU/9AGMB7zPqGJEHaHPqhvbk2XhKcUTbGnGP/NLe+fLls3r16ln9+vVTn5tZ6N+MQeZhnkHb0nfIdxhLjFPmRsrM/EA/D8I9fYmxTf2EOif/zIUInMzDmYEwfvQn5rAQvhDBl/pkjoJEAWTWrFkeFu/000/3tgr5FUIIIYQQQgghhNiVydblsqzEzZcvrxvFjm3YwA1wO/to0KC+nXnm6darV09r3IjPx+wSR/36R1vZcmVT6mzHikTBaIXRNqvx/THIYWyL3ocXBwY7QmJhDEQAwTgfwNCHARrjXACjH0a3YDzESIwggnEVQ2NmwAiJUT8YVAHjHMbvELMeYydHMEoDRkMMq+xjQX8l1BOr70OoN37GmEieMDQG6EsIKuQRMOpSNgSXzHL99denih+AgRYDdXphe/r27euG1mCoxlsFESZqnEUAOeSQQ1KN+xitg/gBeIAgIFCGrBgtqTe8EjB8IiTQZygz9UIdRp9Ffqgb6jPRgJ8eGPAxqCNEAeJNyDvhvfA4QVzBaI2oAJzDkwVoR0QZ+g1CCCIY0A8RMgBhBOM178oI+gvC4NVXX+1iCmHIMOIj+mBMD2B8R7Ti/Yg49F+ENuoaGCcY8jl4L/+SjiNKOI/xGWGRvVuiMOZ4Ll4+1C0CBwZxhAygD2O479mzp4doYxx++umnnl/OBxgbhILjGu8jFBwGboSIrIBgg9hGveB1gUBIOLYoGNExmiN44HFFvyGcFXkF2rNr167WvXt3F2PIG4Z7+kEUQuNh6OddCKiUiXMB+htlYazS9ogpUWgDRHzaKED/oP/QzgHEBjykFixY4H0O0eX++++PX93cRozDXr16eX2xlxBiHG2eFWgPvIEI3Ye3JPMXIhHzZ4C+itjIOd7FnMF8RFmAMlMmxIsA3l94tWWmfwcQYvA8C88F6hjhKsxxUWg/RDHqCmFR4ocQQgghhBBCCCH+M+ABkuy44IILYgsXLoxlheXLl8f6XH9TbNmyX+JnRFps3LgxNmzY8Nijjz4eP5M2F1/WO3bRpb1iv/y6PH4mbZo0aRK7/fbb45+Ss2nTJj+yyqRJk2IlS5aMff7557F58+bFWrZsGTviiCNi1apVix1//PHxVFvCPQcffHBswoQJ8TOx2NChQ2O1a9eOLV68OPbZZ5/FGjZsGLvoooti+fPnT6mPR+OpMgd99KqrroqdeuqpsXz58sWGDBkSvxKL/frrr7F69erFbrnlFq9v4J1169aN9ezZ0+vg3XffjRUuXDj29ddfx2bOnBk7++yzYw0aNIiVLl061qJFC78HZsyYEatQoUKsefPmsdatW8eKFi0ae/bZZ+NXMw/vv/baa2Pnn39+rGDBgrG+ffvGr/ybt956K7b//vvHpkyZEj/zf7788svYlVde6WUpVaqUf45CeV955RVPU7169Vj9+vVjP//8c/xq5iCft956a+y8886LdevWzevlq6++itWpUyc2ceLEeKr/s7X9qlevXrHu3bvH1qxZEzvzzDNj++67r5eZtqEd/vjjD+8jgwYNii1dujRWpUqVWK1atWI//fRT7Pnnn/drf/31V6xs2bKxl156yfsmdduqVavY6tWrY3fccUesX79+sQ0bNsTfmDY8h35dsWLF2IIFC7w81CXvGDhwoD9jxYoVPj/2798/tczU/3777RebNWtW/Emb6+ODDz7w85QtpI0Szg0ePNjbaf78+fErmxk7dqyPL/of6XjOGWec4e3OfEt+brjhBi87/Tc876STTopdffXVsbVr13qZunTp4u0ZrvOe4sWLxz755JP4m/7PG2+84W3w3HPPxc9s5scff4w1btw49vbbb/sz1q9fH7v++utje+65p78j8OGHH3qZ27Ztm7Tc9MsyZcp4HwrX6F/0s5UrV8b+/vvv2CWXXOJtQD5DmmOPPTY2YMAAfy+E88xHlCVx7uDdVatWjd18883ehqQdNWqUn6PugD504IEHxh577DGvS9Lcc889Pu7C99+iRYu8PJ9++mnqOxm3p5xySsp33TJPkxHkhTmqRo0a3id5BvVZvnz52MMPP+yfeU+5cuW8rWg3zn300Uc+11CnwL3cM3z48NS80C8rV67s1zLLI4884vPbn3/+GT8T83HC/EYb8P727dt7H2LeYF5k3P/www/x1EIIIYQQQgghhBD/DbI9YHrKM7dYVSqS4/W0Yf1OWUnLO7flvePHj/dwR4RHY8UwYbQoTyKEMmLfCPa5iIamAVaBs4r/mmuu8VXe0f0ksgKhYQgTg5cEe3GwQpzV1YBXB2Gb2MeCVd94F/AeVvInhv7Ci4J9NthImdA/hFqKwupyNgMnVBNlIQQMoahYHZ4V8FzB44NwSuxTQl6iniYBnstKcULxhL0+ouCdQbkJC4RHDqvco6vaaV+8RkhDyCTG5PTp0+NXMwdhklj5zd4slPvAAw/0EEB48CTbS2dr+xX1wXPxBqAPkF/eSZloU9qR9mXlPX2KfFEu8sY5Ns8nxBIeLpQRbw/akTBT9DPqGA+krPQvQnzRR0KZ8Nxh1f3GjRvdy4h+X7duXfcKuOKKK9yjAu8YPIMC0foIP4fPgbTOB/CgoI0rVqzoaeg//fv397LPnz8/nsrs5JNP9jKGZ9G38HYgT9QNHg2ELrrhhhs8v4Thoo/hPZBs7CYDzyrCY+EVhPcIcwDeMZs2bdrCIyFA+DLym1g+vF0IP4fXUriGpwMeIdGQUoRnirYBfWHOnDmp++SE8xzJ4N2UF68F+hZ1gRcGnjthnyG8ffDC4mBeIy31xXjBWwbCmGVeoLz0KTyE8Dxi7GUG7mGc483D2CHPhDzDsyqAFxT5ZI6iHkjD2Kee8DgC7qWeyCceQRx4jeA1lWxMbit4FOGlglcIYQIZe0IIIYQQQgghhBD/JbRjrMgyhL1i/weMi0EowAgdhf0tCCtDqCTC5IQ48wH2CcD4+vDDD3toFQx+hKeKhrTKDAgBl156qQspTz75pL388supIWUwaoYwMwggGFkxEhOiLVHgePzxx92ISHgpngkYXAHjJUZJQghh8Mb4S/gbDIIhzFJmwZiPIMS+BBg12Q8AY2YihNvCIBoNJxaFzc0RlwhHRJ6HDh3qoYYCGE8Jl0UaDOYY69lQGmN1ZqEeCH9FWCbqDQEEgzFtFTVUbysY9wk9RMgf6oe9KYLYwV4ugCEYcQGBA6MxAhQhixBOEEeAMnKOvVAQUagD2g6hgHdsK1GxCwGBPSQQVzBkU1dpGeK3BcQ8nh8dP/RLDPQY9NMDo3UQNx544AEPrYQ4hNGecbk1G4YT1ooxQF3QH9jvJ61ycy0ZhK2ivqKCFM9if4+M+lVU5MsMiCj0X+YbwokhrLF/USg7gikh+hjThI7joHzkkdBbQJ8kPBnlRBirWrWqp1+zZs0We6ykB+1FewThJRnkD3Enuu8Wogb7cARRFwgXhhBE/hgz9Hn2MdoeMMexnw4CF0KQEEIIIYQQQgghxH8NCSAi0yBQYLS87bbb3BDKSmkM6hglS5QoEU+1ec8JBAKMrHhdYECMgiGNld0IKaxU55kYHPk3PQNhlLBCm3cB92IUZy+IsA8EkEfywn4FGNkRBFg1zd4dGDTDSmtWq7OJMp8xQnIEMSastOceDJ4YT/HgwCgd3V8gIzA+B0Mmz8CQjREbkSERVqNjaI2uEAeEEfZ/CIZt2oTV6QgDwUDPz9F9BTBE4w3CyvvMrvYHRAcEBgy3/ExbsQJ+3333daNsdoE4QTkwtiK0IHpgsMbrJngO8X7EDMQNPD0QOygjIgkr5AFhizbGyM0+GXgssDoej4Vkm31vLRic8QBhHwv2cUFgQqhK7OfZAW2HAZ/+HqAvB6+FzICRnPwi4NEH2EMC8RLRISvg8cSBWIh4xzyAV0lm8xFg3DAGo2Icxn88JIJ3R3bBvjjHH3+89xvmC+YpNrgP8Jn+Rz9i7uBASGRc4mkB5I257JFHHvH+hScI4i37gOCxkRno3+SFZ6UF9cK8gNdFgDHNPVExCfEIjyTmCMrEWMhqWzJf0qcymg+oK0RP3onnEPUjhBBCCCGEEEII8V9CAshuBkZHDGeExMmqsbFy5cpuMGSz3LD6HHGAo3Hjxv4ZIYMwL5wbPHhwUqMwK/wx7LFZMgY4DHGjR492w3p0k/D0wICKJwUhbYIRD2NgdBP0RDAs4jGBt0oQbAiVhHETb4uwuhxRg9XVDRs29M8YAak3zgejLQZVyor4kFkI9YWRPzwDcSEIGFEQdVixj2dM4qprPCMQaqi7AHmPboKOgZpV4hi+gbrGcJvVTdDJG+8n3BQQ/gZjN8bYxHA71B3eMIhaWRFZgLagHTDSUw5CjWEMxrjMecBIjSBFORC6aBM2dkfgQigC2hWxABGLPHMQRoznJRqI6ft4H9F/oob4zEB/5f6oqIIokp5xOFmIqMyApxV9LbQ3bYknDxtRRw356UFeaR/uCSAwBQ+HzJIoUjIHsAF5Vr0y8PRgM3eEqQAeTAiV6QkEWwP5RaRhg3XClDH3REVWRAxESebEMB/ShwibF8YPXj6MRdoQbxy8LRBHyH+iAEIdMQY+//zzLcYB70T0RTwhDdBfqL9AvXr1fL6kLoLghdcTm/8jOAcYk5Tj2Wef9bHOz4yDZJBm5MiRqeJoAKER4TVseE6eEGgT4dmUF9EMMRGPuiA6CyGEEEIIIYQQQvwX2CkCCIYmDDxRw+NmQ/iGfxnTSBMMjhAM5skO0oT0UeNTuAdjD0a7xPfyzsR7wnOiaSGkTfaMrBoCdwbUwe233+5hk6JeApkBw9tNN93kxktWA2OIxYDI/gPBUwHjH0Y5Qky98MILniYcX3/9tadBcCA8FnsIkBeMic8884yvKOdaZkAswSiICEI8fla0YyzGUwADaxQEG0JksZ8G3hEYWoMBn+ewFwmGQvLBz+SL54YQWBgvr7vuOuvbt6+/izoghBUGdzwNMgt5wIBI+ByedfHFF7sRG0EjCsZYDJJ4NCSGKWrUqJHnC8HpxhtvdM8D8kMYsOCVQf4RAWgX6hRPBQzApE98XnoggGCQ5V0IJ4hTCBP0g0SDK0Zj3tWzZ083GGcVysW4IvwP70LUQHCJCi3UB+IWbUabMO7wEAnCD+IMocEIiUU5yS/CAaHAKEsUjMq0N6GseG9WIA/0M8Q0+h3tyjhInCsAozflaNGihY+Bjh07uvdAIIwNQqFhcEeUueeee1zcAQzQlANBi3dhiKevYpBmVX5mIOQVxnW8nAjvxEG/DXNqAA8H8oLXFvMkK//5zDiGsA8M5WXcEloO0Yq6js6dGXHcccd5O9GvGAeEnUKcYHxmZR8LDPvk7+mnn3ajPN44fKZ+oiCYIazQL0NfDlC3jGX6Am3Tr18/r3NEiCAOIPzSfwh/RZsTDo/0CJeIa1GmTJniY4B00f7AeKG+mH9oS+YZhBn6YYC+MmTIEBdJCBvIeKVfUT/UWYD8I2biDcZeMPTFZMIm1ygbdUxIwiiUiX7RqlUrzwtzBR5XyeDZjKnhw4d733j77beT9nUhhBBCCCGEEEKIXZE8devWvSX+8xZggCUUTVbCurDKdMKEL6xe3SOsYMF942f/zdtvv2vDH3kM5cCNPhjQli//w+4dPMRmfDfDatWq6QYnjGpvv/2OPTz8Mfv556VWrVpVW7x4iad76813bPx779v48e+lHB/4z8Aq/2dGjrJqVau6MQ3D14cffmSPPPqYjRz5nH3w4Se2+s/VVq7sQW4k/uOPFTbk/gdTnvG+56VIkSL+nC8nTbYHHhxm++5bwMqU2WzkYsXuww8/ai+PHeer4DmPceiPP5bbffc9aF99/Y0dkpJ3jMQZQdkmT57i5axde/Mq97R4edx7nr5Z0waWP1/ylb4BDF0Y/MKq+ESoa8qN4R3jWlYM4oDBkJAyGO4wsLGZMQZBjNLAymfqkHphhTmrpMNBvkJ8e4zZGOyJwY/hGmMfK40zmx/SYfxGhCAePuGRCPGDMS/RawKjIyFuEEgQPxLDIWHIxLhLXug/PAdjaNTIz7vCpuX0A9JgLM3sJshAXgmjxUpyjN0IH3jJJIaTwkuE92GkTqwP+h17GCAwsYIbIzYGVwzjIRQRhnGMq9yLsZ1xQL1Q58kMpelBOKAmTZq4Bwb9hjBFfA6hqQK8m2dTRvbGyOp7aDNW61Nm3sMYYjxi3A11wFhBfEDQCOGEMJrzTuCdiJCUk/xSV6zQp4/yrCi0G2UjrwhKIb+MMzZ5x0BPewPX6Mu8G6GP/DE3IgbQt+jvGLzpQ7wnahRn/iRcGoICXiJcJ39hvGBUZmzQ11iVT554Pz9TBsqJJxJ1gPcLXhyIHwhGIc+IT+QFb5lwjmcgJiJ8kF/qiedh5ObdiCmMY8QZDu7DC4s8Ugd4z/BO8kY9kmfyyBil/9OHGc8IqaSlDcJY4HsAQQIhgTZNhLZmjxbyTH6oL8YlRnjywftpN+qKdwQYM5SfPsFzX331VZ+HqFvakD5DfuknwXsLgqhCHhGiovA+yobnEWIZ7yBvjMvgNUS5TzrpJK83xj/vDnNJdI4A+gJtiIBKfYf2APoUYze8hzGLJxt5ZzyRlp/pL7Q1ZWEPEwTMRGGIuka4YyykJcIiEtIWiBeMWeolwPMIncUczh4oiDKIqPQV6oMy0gbM14wD+gL1x3Xyzr1hvhFCCCGEEEIIIYTYlcnVqVOnpEt3MX5gaItuyJoRhBK5+557rXOnDlaqVNox9xEchg9/1A0rQ+4bZAceeIAtWrTYLmnb3koWL24PPnifG4VXrV5tPa7uZZMmT7Jy5cra0AeH+P2PP/G0bdyw3r76Zqot+mmRNWnc2PLlz2tNjz/O5s1bYKOee84eevD+lLwfZKNHj7FhDz9iBx1UxurXP8bmzJlrn332uV3aro1ddlk7NzJdcUVnW/jDj9au3SWedwxpL738it1xx13Ws0d3O//8zUazGTNmWpcuV7rB8dTTTrHe1/WyvHn38ZW4bdtdboULF7KHHx5qRTIhGmG4fmjYw5Yvb76U97aJn01Oq8v7+IrbwQN62QFFNws0QuQECMXEKnQhdjeY0xFwECzDfkP/FRDm8FoSQgghhBBCCCGE2NXZKQLIAw8Mda+OffbZ27p372YXXXi+LV7ys7Vtd5mVLF7M7r9/86r4efPmW8dOXe3QQ2u5+HBdL8IY1U8NvzF06DB786237YnHH7WiRff3Vap4lrz40sv28ENDU55RwDp17mYb1m9Ieed9VqzYgS483HDjLfbll5Ns+MNDrUCB/NahQ2dbtHiJlS1X1u679x5f6T32lVft9tvvsGuu6WHntTjXVyWPHfuqCzd16hxmCxb+aPcNHmgHHFDUvVIubX+FCyAPPfSABBAhMgnjKoQaEiInc99993morxNPPNE9RQgxhncGYa8SvcD+C4TQc0IIIYQQQgghhBC7MlmLf5RNYPTMny+fHV6njo0a/Zx7fxAo5P/BQjanYYNYwtyc0vxkXyGLaAGE5+DYsIE9Pzbvv8HnEG6E/+bJk9u9QRYu/MFOOeVkK1GiuAskhAE5udlJHqIlPG/jpk0ehmrvvfayF18e6+9OBAFi6tRpHjv95JObediQn376KX41TrQAQogMYcxiSNWhI6cf7L3yyiuveBg1wmmx1wt7JhFqK1n6Xf0QQgghhBBCCCGE+C+wUwQQjJ577LmHNWrc0GOgv/Diy5vFi4iAgOAwbfq3tv/++3mM+TKlS9nELyfZX2v+iqfYLJKEIxmLlyyxjRs2WPnyW8b/L1myhMdAnz9//ub3ptyfZ488Vv+Yo+3ll15x4SRRy0CImf7tt1alahU/iP3+zTdT03y3EEIIEeXoo4+2Hj16WP/+/X0PkMxuZC+EEEIIIYQQQgghto6dIoBAbFPMypUta02bHm9vv/OO/bz0Z/fQCLCx7bfffuerZQsVKugiyI8//GSzZs+Op8gYnhG8PqLgHZIrV25bExFT/vl7nTVu3Mjy5c1ro0aNso0bCbP1fxmE9y5b9osddughViB/fqtSuZJ9OWmSrVu/Pp5CCCGEEEIIIYQQQgghhBC7CjtPAEn5H94XrVu1tNy5ctsnH3/q4kPwqFiw8AebPXuOLf/9dxsz5nmbMXOmrV+/3iZOnJRpr4t99y3g4a3w3oiydu0/tmHDevcu2exBgsdJzPf+OOPM0+zDlLwsWfKziyRAmk8/neD7dkyaPNleeOEl3+9k2rRv7ccffvQ0QgghhBBCCCGEEEIIIYTYddhpAkigTOnSvkfHZxMmeNirXLnxzshlX02ZYqtXr/Z9Nx5/8mn74IOPfLPkyZMne9is9HB5JOU/ZQ8qa/vsvY/NmDnLzwfYF2TVqtVWqXKl+JnNgkru3LnsnLPPskL7FrApKe9HcIFVq1al5O9zD7/16muv25NPj7A5c7+3lStX2ldff5OSX0/mJIbOEkIIIYQQQgghhBBCCCHEjmenCCDBgSN4gZx26in2119/29y539uee+zpnhaffva5Valc2R5+eKiNevZpe/aZp6xxk8buGfLzz0s3PyAJ7h2S8n+eUaZMKTu45sH22mtv2OdffGG///57yv0LbcwLL1jZsmXsyHr14nfBZk+QAw44wM47r4VNnTbd/vlnrecPsQNPj9NOP8VGPvO0jRo5wu4ddLcVO/BAmzhxogs3sGHdBvvll19875HFixfb8uXLN+dHCCGEEEIIIYQQQgghhBA7lJ0kgGxyYYF9QKBEieJ24oknbN6rI5fZvHnz7bvvvrMqVSpbuXJlrVixYlaqVEk77vjGHs5q5qxZLjpsisU3QI9oDC5GpDyb0FdsdH5pu0tsv/2K2HXXXW+dO19pHTt2tSWLl9iV3bpa8eLF/BmWK3dK+o2pYsVxxzW2qlWrpO5JMmnSZBdHjjn6aCuRcg/CR40a1a1ipYo2Y8YsW7p0me25xx72/bx51qPntSnv6GIdUt4zZMgDqV4kQgghhBBCCCGEEEIIIYTYcewUAaR+/WPs0kvbWtlyZf0zwsd5Lc6x7t272bnnnG2FChWyS1q3sgsuOM/23ntvTwPHNqhvHTteYWXKlPbPDRvWt3bt2lihIoX8Mxxz9FEp915sRYvu5wJG3bpHuLdG2zaXWJWqVaz5yc1s8L0D7dhjG/r1QgULWuuU9BemvCtv3n38GUWLFrVuXbtY1y6d7ZBaNa1ayn2dO12R8qzD/Trkz5/fLmvfzs4/v4UVPaCotU3JR+fOHe2sM8+0M8843c44/VQ75phjLE+ePPE7tg+zZs2ycuXKWfHixf3Ag+XAAw9M/Xz77bdnWYRZsmSJNWrUyF555ZX4mX+Dh016ICZllGZX4ttvv7XmzZtbyZIl7dxzz7X58+fHr5j16tXLjj766PinzcybN88qV67s9QsffPCBnXjiibZ0adreST179rQOHTrY2rVr42fM3nrrLTv99NPtt99+i5/JPNRvRh5GV155pR1yyCH/2gcnO9iwYYPdeuutXj+Zaes5c+bYEUccYePHj4+fEUIIIYQQQgghhBBCiO3HThFADj+8jrVre4mVKlkyfgYvkBLW5pJW1qzZiVapUkVr376dHXbYoe4pEkCYIE2d2rVdvDiyXl274PwWtm+BAvEU5ve0vOgCK1y4sH8mXalSpaxNm9Z2a9+brFu3znbwwTUsT57NRcdL5PzzzrVTT21ue+21l5/jnqOPPtKuuKK9Va1a1Y47ronfj7gQIF/1Ut7fNuV8ubJl7eyzznBBBEGGg/yfeGLT7S6A4B1z//3327Bhw/zgM4b48BnjelbzgCBVvXr1NO8jtNc111zj4b7SYtq0adapUyc3ku/qfPjhh55XBKsHHnjAatSoYeecc44tWLDAr69Zs8ZWrFjhPwcw+FMPQVhAZGJPmBAOLRnsXfPUU0/Zl19+GT9jtm7dOt9jJr37ksEm/Ndee60tW7YsfubfkJ9PP/3UFi1aZFOnTo2fzV4oP/WTGRAza9asucWYFkIIIYQQQgghhBBCiO3FThFARPZRpEgRO+200+xMPE9SDrw/MOCHz7Vq1XJBJysg9AwZMsROOeWU+Jktweg9duxY36Q+LfAiGTNmTJYN+1sD4sNzzz1ngwYNytAjIpG5c+dajx49bODAgS6CwNlnn23dunWz66+/3j9nJ3h/IB79/fff8TNbB/fTBognaTF79mz7+eefvT+wV83OpmzZsvbwww/b8ccfHz8jhBBCCCGEEEIIIYQQ2w8JILsBCBGEtMJYjuG8devWNmPGDBcLBgwYYFdddZX/3KdPHw+bhRcJ3jZ33XVX/AmbwYvgsMMOs9q1a9uPP/5oRx11VGqorV9//dXTjBs3zg466CC76KKL3AOhTJkyqWmiYggb0vM+vHNCKKlEY/7jjz/u+cB4jyhBeKrGjRu7uBIFbwjyimBBubLCxx9/7B4zhBG78MILrWvXrl4fzZo1s8mTJ29VaCrqknsrVapkHTt2dM+PAGG2CAX15ptvxs9sCQLJfffdZ0ceeaTXWf369T1tCDE1ffp0q1OnjrfDDz/84NdD/SZ6g7CPDgIYAhn5SfTUmDlzplWsWNEmTZpkXbp08TqoUKGCfwbKwTMuu+wy7xOE0sJDJjGcFgIUfYzr+++/v91www1btOWll17q+UOcoz2HDh0av7IZykufidb1P//8YyeffLJ74gSox3vuucfKly/vYgqht0K/CyxcuNC6d+/uHmWUjbBj9FUhhBBCCCGEEEIIIcTuhwSQ3QCM6RiXMUoTtunll192zweM7ewhUrduXU93ySWX2LPPPusGabxAEvcOwUCOAZyQWxiy7733Xk/Pwb4twLMI80R4pnz58tnTTz+dmiaEPsK4zXX23XjwwQfttttuc+EEQ3t0fwzej7Edg/oZZ5zhz7rxxhvdyB6FcGd4bNxyyy3u7ZBZeP5nn33m4srnn3/uBvyvv/7aBRnySlmCIR8xILPhvNg/BMM7QgWeJYRZCxBmC88c6igqjAAiB543eEkgnFBnTZs2dXGCkGKA4Z80tANthCAQ6jeEfQNCa7EvyamnnuqiC94gtH0UBCnql31JED4eeeQRb9MqVar4dUJnIV7g6fPEE09Y586dPQ0eLNF24j3U39133+3HqFGjtvD+QZAgf3feeaftu+++/+pX5I9zr732WvzMZiGDg3YF+sxNN93kaXgOffCbb76x888/P1XYIQ15pJzkk35F+yL4JYprQgghhBBCCCGEEEKInI8EkN0AjOYFCxZ0EYT9JzCc4xGAwRjDcNiXgf1OCE/UoEGDLYz2AUQOrnEgbrAxOOk5wv4prPRv0qSJeyiwlwg/hzRBAGFfCvbdwECNGIARG/GCc8n2qujfv78bsREDeE50Y3zg3Yg3eARkZX8JRALCg+FZMmXKFDvppJNcRGCD+3322bwhfoC6yow3yE8//eTeL9Q54g71lAgbh+MF8v3338fPbIa8n3feeS4GtWnTxsuKlwz5+eKLL1xQoB3TaoNovVA27qlXr56VLl3ay5P4vgDCApuln3DCCS40BTHr7bff9jwhaiBSXHHFFTZ48GD3uInuiXL44Yd7G1F/7dq183ZCeAgiCV4o5A+Pobx58/q5KHhqIEIhCgXvEvon3kFsmh4+I6yQ1xYtWvjeNjfffLMLVvQbQEQhHf2J8G149NAGCDz/hb1ohBBCCCGEEEIIIYQQ2Uu2CyAYTDkwwOpI+8Agi/Edz4IdASv8MeC/8847bjzHAM/KeYzUUc+BHQGGdbwfHn30URctOPAYwPiNZ0oiGMGzImxkhf3228/22GMPbxNCNCF0EBqKtsEDAfEBMuMBwn4bCBjch4dLdNP8KJxHEMCjJfpM3smeLggghx56qIdxItwTXjqELstKX0HoQsTioEx4tRBKK9kzCKOVbMN7BBOErGg5CEE2YsQIF7oCeOREhQ2EGcKfhbBdGUG5EVcQj6g7hJ7333/fLrjggtTnfvTRR14HL7zwgl133XXeZ5588kkvG+IVIPLgRUTd4zWEZwptetZZZ3k7CyGEEEIIIYQQQgghdi9yderUKalVlTAy7A/BSvbMwqrwG2642Q4sXsz2zV/ANu0g4/5/Eez5U6Z8bSc0Pc7atGkdP5ucVpf3caPw4AG97ICiReJnk3Pcccf5Cnw8B6LgdYAhmxBHbBaOxwVhhFjRT8ilqAhC6CNW0LPSHkNyIlw/9thj7d133/XV+8nA2I4nBPtSBO+QAGGV3nrrLWvfvn2qwAAY4fFCIBQVkC/240Co2R4CCOIPHgsY1DGmIzZguB8/frx7QkyYMMGef/55r8uRI0e65wreFICAhPcFxnaM8QhL1Bl1v3jxYhcVCE8VLR+eCOyJQnr2HqEe8FzBgwEBiDbo3bu31ythpthDBPAGQSDASyMIFeyD0rBhQ6/nELIqSsuWLb2OCQmGwMN+IYg8hMIKeWJ/D/JLKLLEsGJAPvEQos8kesQA4g39AzGLsGkhb7QZ78Ojg5BXAYQlQnIR1oqyJBI28ycN+7IQNgvvJKA+EMwIDZYo2BHijT1uABENzxcEE4Qj3sk+IpQlWRmEEEIIIYQQQgghhBA5l2z1AEHvIOxRxfLlrWrVKilHZR1pHFWqVLb99k9fzMhO2M8CIz0iFSIDm05joGZlfLKwRNsThAO8BAhrhYAQjh49eqSKHzsCQkYh4LzxxhteJ+yrgThQrVo1Gz16tPXr18/TkScEqOgm4ggleFOQNnDwwQe7oISwNHbsWN9rJS2vDYz2eOUgRgUQEr766ivfM6NVq1ZeT4SwShaOLD3w9MH7IQg7CAcPPfSQlwFxILPgPbFgwQL3vAgg7lA3lD+7IXQVffSxxx5zsS4qrrGfCu2FN0e0z3AE8QPRBUGIOiNUFuWmT/E8BCshhBBCCCGEEEIIIcRuBh4gyY4LLrggtnDhwlhWWL58eez6G26O/fLLL/EzIi02btwYGzp0WOzRRx+Pn0mbiy/rHbvo0l6xX35dHj+TNk2aNIndfvvt8U//Z+rUqbESJUrELrroIv88YMCAWLly5WJDhgzxz7By5crYkiVLYlOmTIlVr149du211/rnX3/9NbZp06Z4qpifq1Gjhj+DnxcsWBBbvXp1/Opm3n///VjRokVjI0aM8DTz5s2L/f33336N91SrVi3Ws2fP2Pfffx9btGhR7L333ou1bNnS0waGDRsWy5s37xbvTsaaNWti11xzTeyMM86I/fnnn/GzmWPixImxSpUqxUaNGuXlWLx4sff7f/75J54i5mWrXbu2v2P+/PmeZ+rxsMMOS33f22+/HatXr57fv27dutjNN98cK1KkSGz8+PHe1nDFFVfEbrvtttj69ev98xtvvOHla9SoUWzZsmX+nhYtWvhBHn788cfYyJEjYwUKFIgNHDgwtmHDBr8Pli5dGqtZs2asf//+XmekD23wwgsvxPbff//YrFmz/DOsWrXK89ujR4/4mVjs22+/jRUvXjz222+/xc9sCdfLli0be/bZZ2M//fRTbO7cubFLLrkk1rx5c29DytGrV69Y586dt8hb9+7dY2eddZa/E5gXyONHH33kz+vbt69/pl9FoW6POuqo2EEHHRR76qmn4mc3Q9nIP31kxowZXs+ffvpp7JxzzvH2APJXqlSp2PDhw73ufvjhh9idd94Zq1ChQmzOnDmeRgghhBBCCCGEEEIIsfuQ7XuAsMp83fr18U8iLVLqfoduzEyII1bVs3k0sAfF6tWrtwifNGzYMA9DRMgl9mJgrwc+E9KIDaYDRYsWdS8FVtZznVBW06ZNi1/dDPt2ELaJlfik6dKli6/QBzbyfuKJJ3y/D/bMIEQR4dbwwtia/UjIG5unsxdE2Hg7s+At8Mwzz/gG2+eee66Hvho+fHjqZtyABwb5Xbp0qW/WTZ45R4imaIirAF5Q1A8bh1N3hJ1KBuGneF+AZ3Xt2tXLwL14yBAeizSJYcTw3OHZeHhQv4TT+uabb3zfjVdeecXDZ0U9KAhFRYguwmJlZjN3YFN8wnjxDsJSsak4+Rg4cKC3YWa54447PI+dOnXyOnzkkUf8M2GtmC8CbHrOOxkX5DUK9c2eKYB3DKGyCOOG9weeKkAIM0Jxvfjii55f2hOPEPoW3jZCCCGEEEIIIYQQQojdi2zdA+SPP/6wu++51zp37mClSpaMnxXJwFA9dOgwDwV16aVt42eTk5U9QGgDjNSJhnnu5xqGcK7zftq4UKFCqcZ1BJGo4T+AQZ/NuaP7cCA6kJ5/2WMCgzjporBBNWl4F9dIQ1pAACKkVNjcm/BG5I0NsQNc4/5g4E4L7mevCgznyfayyAy8J+SFuuOIlpfz1E3YjwSDfDR0GPtrEMIKASeUgbTcE+qYPLJPRrRtuIc6JA330U7hPSEt57iWGKosrTagncljopjEczloS55NfZGWOovWexTaLrRTyE80H+Sfuonu9RHanDKRD8Ku0RcSIa+Jm5NzL2kR2RLhPeSD/PAzdcp7w94jQF2RJ9Lx7mT9SgghhBBCCCGEEEIIsXsgAWQnsb0EECGEEEIIIYQQQgghhBBCZPMm6EIIIYQQQgghhBBCCCGEELsCO00AwaOB0D2J+2DwmfPhwFMiEcLfcI29EgiXw7MC4bmkicJzw7vC/XyO/hwlWZrosW7dlvfwM/lZu/affz1LCCGEEEIIIYQQQgghhBA7ljx169a9Jf7zFhBDn02as7IpNQLAhAlfWL16R1jByJ4AyZg0abINf+RRW/jDD1arVs3UOP7PPfe8jXn+Rfvoo4/to48/sTmz5/p+C0WL7u8x/REfPv30M3vyqRE2evQY+/iTz+yXX37xDZTz589nkydPthEjRlqZMqWtSJH/5/3ZkaNs2rRvrXq1qr5HwCOPPm5z5sy1ihUr2GOPP2mff/6FVa9ezfbZZx9Pv2jRIhv60HBbvGix760w7OHhNn78+yl5SsnXR5/Yhyn5W7x4ieedzb2feWakPZ1yvP32O7Zg4cKU/JS0QulsFI2oQh2wD0KdOrXjZ5Pz8rj3PH2zpg0sf74t94EQQgghhBBCCCGEEEIIIcS/2SkeIBjzX3l1nL089hUXMn76aVH8itkXE7+0Dz/8yP5Zt85WrFxhTz09wq7t1cfmfj/PryN+9O17u02aNMUqVapky39fbvffP9Tuf2Cob/A8b/5Ce/2Nt+y3337z9IHPv5joIgfeGaR7/4OP7JNPPrU8efZIef9P9tJLr9iChT/EU5uLJa+8Ms5Wrlzpe5uMfflV+3TCBFu5YlXK5xUpx3L7a80a35B58JAHU/L5jBUqWMiFnCefHGGDBt3nQosQQgghhBBCCCGEEEIIIXY8O0UA+fXXX+2rr762Yxs0sPXr1tnXX38dv2KWK3cuq1qlit1y8w12z9132oUXnm9LliyxSV9O3uy58cijlr9APrt30N3Wq1dPu/vuAVapciX7YuJE+/nnpbZHnjyWK1fKc/hPhFy5cvv5zaT8EONduW2PPfJY3br17J91/9j333+fGkJrxsyZti7l3OGHb/bOiKX8r3GjhnbXXf1tyH0D7f4hg61Dh8tt6dJlNu2bqXbO2WfagDv62R39+9nhdQ5LedY8+335cr9XCCGEEEIIIYQQQgghhBA7lp0igHwzdaqtXLnKjju+iR144IE24fOJvpdHYFNsk+XOndv22Xtvq137UPcYWbFihU3/9jubOXuONW50rFWoUN7TFCt2oDU78QQrUqSICxecQ+wgtFQUhJFk8Ozahx3i7/ruuxm2bt06D/81e/ZsK1PmIKtatVo85WYRZY899nAvDw7exf3sNrL2n3X2119/27777mutW19s5593rhUqVGjzjUIIIYQQQgghhBBCCCGE2KHscAGEEFRffPHl5r0vah9mNWsdbDNnzrLffvs9nsIsT56UbOXK5eLC/HkLLHeePaxEiWK26KefLHfuPeygsge5EBE459yzbOA9d7oowqbphLh68623bOTI52zEiFH2zLOj7YcffkxJuaVXSKBcubJWq+bBtmDBQhcxVq1abUuWLPW9TAoV2ryPB3eyZ8jzz7+Y8tzRNvaVV23V6tVWvHhxq1Klsr3+xpt2Xe8+9t577/ueHniupLcHiBBCCCGEEEIIIYQQQgghth87XABZvvwP+2bqNBcrSpQoafXq1rVVq1bZ4sWLNyeImQsR9913n93St5899tgTVvagMnbEEUfYn3+usdy5ctlee+21OW0cvC5Klyrl5xFN8OAY99ob9ujjT9gTTz5pjz/+pD9zM/8WQRBTjjyqnm9qvmrVShdLli9fbkennAuhtAiXNWPGTHv0scf9GD3qed9/BIGkZ4+rrOlxTWzWzNnW67rr7dL2l/v+IoTT2t6w8fzUqVPtm2++SXoQPow6IezYjz/+6D9vT9xTZ/p0W716dfyMuVfNjBkzvE63B4hehC/7/ff/i2g7GvIQrfd58+a52Le10Iepx6hnVHaCSEib0H8yw6JFi3yMbu/+s71hb6Affvhhi7FJn/3222+9TnY1yFu0X9FmafVz+iD9LnH/o8zAGP3uu++22xjNDtiradmyZdneB+kLS5cu9Xl02rRpOaKfpwf9PNqnEg/6D/2OOZU5LPQNPCzDXEs7BEjLde5lniDNtsB3Fc+KPof2CfmjnegL5CtAe+G1Gf3eAfI2c+ZMz7sQQgghhBBCCCF2T3a4APLTokX226+/usFi3Guv2YL5C231qtX27bffpRqM//prrf300xLf8Dx/gQJ2W79b7KCDyljBgoVs06bNHh5RA9X8+Qvsvfc/dM8NwlQReuq6a6+xoQ/eZw+mHEOH3meHH14nJSX3JDdscR0jyezZc13oKFasmNWoUSN+NeWuTTFr1Kih7/3x4AND7LbbbrGSJUrY2r/XWr78+eyG63vbsGEP2pXdu9off6y0ewcPscWL4qLOdgTD0B133GG33nqrH02bNrWWLVumfh4/frwbkkaOHGk33XTTFkaj7QHvO+aYY1LqfGiqkZk8Nm/e3F555RX/nBUwSH755ZfxT8lho/pLL73UnnzyyZ1muESwCHV+/vnnW4cOHTxfW8vkyZOtbt26Xp/bAwyWp5xyii1cGITB9OnXr58f20uQ2VGMGTPG+vTpk1oO2qh9+/Z21VVX7ZLG/3fffddOOukku/HGG71vkdcWLVrY+++/H0/xf9asWeP97tFHH83yOEAobdasmb2WMifvqtx22232+OOPb7OBPRHKfM4559i1115rvXv3trPPPtvuvvvu/3xfTwtECsZymK8aN25snTp1Sv3MfMu8S19CQFiwYIE1aNDA9+qij11++eX2/PPP+7MQHS6++GJP26NHD59TmOe3pY14Vu3atbcQMx566CE7/fTT7eabb/axcO655/q/v/zyi1/nfRdeeKF98cUX/jnw9ttv2xlnnJGaTgghhBBCCCGEELsfO1QAwSD+/dy5LlRMn/6tDRp4nz035nlbv2G9fTdjlq1bt95DXxFSqu8tN1qbS1rbH3/8YbNnz/H7y5cvaxs2bLQFC37YYnX9uHGv2V13DbRFixd7+Cz2+yhVqqRVq1rVqler5v/mz58vnjo5eJCULFnC9xmZNXuWVapc0QoX/v8eHuz0gbdH5cqVrHr1alapUkXba++9bOKkSdaxYxebOnW6X7vogvPt7LPOsF9//c2W/pL9q5UTKVOmjBs8n3rqKT8QbTAOhc8Y46PhwnYECEkYFVnJu60gpNxwww3xT8kpXLiw10Hbtm1TPXZ2NPnz50+tcwx128qECRPcAPv666/Hz+xcMIzSDnvvvXf8TM4A8fCDDz5wcbBUyhywK1KrVi178MEHvW+NGzfOSpcu7YZ6hMUoBQoUsGHDhtlll12208bBfw2EH+rrvPPOs9GjR7tQfNZZZ6V8n9xln332WTxVzqJixYouFof5qkKFCi4Ahs+I6Hyv4GWBsMs8jlCIAIIowXcy9yCmM26ow1GjRtlLL73kdYd4tLViIs944403/rWHFxx99NE2fPhwe+aZZ1wMI6/9+/ePXxVCCCGEEEIIIYRIzg4VQBAtpk6bbkWLFrWHhz1gTz/9uB/nnHOWryRdseIP23OPPdx4h0H52EYNrUSJEvbEE0/ZkiU/W/XqVe3II+vaRx9/bFOmfOWGmBkzZqV8/sT23DOPFciXz0UWxIpoiBvYFEs5u4UWsaUwkTdvXqtWrapN+GyCzZw52w6uUcP22mtLY+8/a//xlaQYHn/+eWnK+1fYPvvsnXLuV/vgww/9GnuZLFj4g4fjypc333Y3RLIZO4ZPwoBxIHZgpA6fEw3WrOhlleyHKfmdP3/+v+oJ7xpCjHB9ypQpW+XFwObwtCfPSEsAwrhP2KGPPvrIDY0Y26JpCeXD/XgoYGDjZw7uCRCqhnMfp/QHfqY/JIOQQaHMlC0a6ggDH2IDBjvyTH7wvkgMpULfJZQK7/rkk098VXS07mjntOp8axg7dqx7zfBvstBMlIM8UDeff/65l406DFCXP//8s9cteZ47d+4WomEghMMJdRv1EOIa5zkoO6HqomXmebw7sd5DH4s+688//3QDKs/ifXxOBENrtJ2SpclOED5Yyc5K8oYNG24xVik7q+DJC/2BMgHlnzVrVmoIIPoNocoC1Af1np1Ex/j+++/vYhRtT0g7IC/kk3amD4S8JhKM2KQNxuxEWElPX+FZlIU2D3AP4Y8mTpzo7RTaiwPPgADtjocRY4mxlVgf9FnGN/nkWYwnnpvoNRDGbVrXswPKxFzdpEkTK1KkiHsPduvWzYXk0K6Uk/4YDaNEGegX0XPMp9QZ5frqq6+8nqmHaL4JYUa/4rsCTwvScF907qNPUS/h/uCJwnN4LnlOhDHFfJ2ZOqI/hbmKg898/4XP1Mc+++zjdcHzyAN1Q94pL/lh7yvqgDrq2bOni3Kkx0OJ/jhnzuZFC1mBesCLBA9G3pcIogjjoGDBgnbCCSe4OP7qq6/6vC2EEEIIIYQQQgiRFjtUAPH9P76ZZnXr1fUQF1WrVrGqVarYcU0aGx4TU7762r03MKxiEMIr4/TTT7FFi5fYc2PGWO7ceezKbl3cCHL9DTdbx07d7Kqrr7FFixbbWWedYcVLlLB169d7uKpEQ9CmlM+cB56NrRNjTrA7YfSpWfNgD9GF0Y9N0ffYI49fC89CaOnStbt17NjVOnXuaoPuHWzVqlS1Jk0a2bjXXvf8dOjYxd566x1r0riRlStb1u/bVWDvA1Y7s4qW1fxnnnnmFqF0MLwRCqVdu3b2yCOPuEcFn6Px3jNDvnz5PBzJnXfemaaAwsrdK664wt/DKnzyEvV2wPBJuBsMaRgL+ZmDkEABjPKcY9X7BRdcYA8//PAWhkTAaEfIoGuuucYNZoRr4X1BVMCIR8ibLl26eFgYPEkw4l199dVbGDfvvfderw/eNXjwYA+Zw6rn7QFCBCIboWAwJicLd8SKbQyFtCd5Ys8cjKABjKvU6e233+7lpg4GDhy4Rf1QB5R5yJAhXqYQ+ifAOAj1Tlv17dt3iz1DqB+M8ayajwojiAq0b0hL+xGiLIRnatWqlbdHVDihzLyfd5CmdevWKeOs43YLQ0S7kwfqhbJFIV9du3a1Nm3a+FhhPFDPiGzMBdQ3ZaTMQajiZ9qMMkQFke0BBusoiAO0Ef3/oosucm+RxHGAYMKYDGOO+sXQn7hfyDvvvGO33HKLPfbYYx7qqHv37qlt0LlzZ+/39DW8nBhz9JdTTz01td9QDzyfd1F3119/vXsFIBYE8GKhbukHpCGsEc+Ljn/GNmOVgzT0HfKW3ZRNmaMRWt58881UwY75i3alzwICDIb5qBhEmCfmiej8Rv0TRoy+c88993g94AkXFQLp34Rkoh0eeOABbyvmutBe9DHGNWHaaAPqGG8UnkEavB/w8CNdgJBWnBsxYsS/2n1rQUjnnYxhBDHCGiLuIHRxrnz58v4vaRA/AtQd3iPR9s4MPIvvi3r16vlYywynnXaa/8scL4QQQgghhBBCCJEWO1QA2bhxg53c7EQ75+yz3EsgcOhhh1r7dm2scKFCvs/G6aedanvssacb+s4552zr2OEy23//oi6M1KhR3e668w5rce7ZVrpUSatf/+iUz/2tdauLba+99rSaB9ewVq0utNKltwxn0+zEptbspBN8FWnBgvvaeS3OtXPOOis11Aarv4+sV8/atb3E2rZp5eGsAnihtG1ziZ2fcs+xxza0hg3rW4P6x1jtww6zfVOe1ePq7talSyerWLGCHZzy/htu6G1XXdXNCuxbIP6EXQNWHmM4xyBObPQDDzzQXnjhBTc+UbcIA5wnFAzGNwzvrHZ/7733smRYo20xBGIsS2a8x6CG0Zz3YezGqIchEmNreA8haTB8YngjZAs/cyBUBFi1zTmM99WrV4+f/T94dxDXn7JRTkKmPPHEE142VrhHQeTBiIvRkn9ZWRwM2axMJgY9BnMMzYSPOeqoo9xAHzX8ZxfsU8FK/0aNGrlQmFYYLIz4eC9gkKc+Tz75ZD+PofaSSy6xcuXK2dNPP+1lvu6661zEiYokrFSvX7++CyCIORih6Rs8F9gHJ9T78ccf7+ei4OnC/hTUFXUMtB/9hzA6CJWIJLQBK9o5T3tjAMeojEE1tDd1iyBDOUiDYRjvFbwIshs8SzBu8z7+ZfV7AIGDeiIMD3VCe5NXvC0YG8xJBx98sI8LysbqeDwc8BDAEM05rmcn1BHP5QiGYuakkiVL+nX6Im1EOxIuKxHuI2QQeaTv0v8x+GM4pm9FxzZtj8EdYz79inTRPsM44/7DUuY+2h+jO8JgaCfqBfFrwIAB3o6Mu/32289FpKhnCoIXY5l2pj/QV6lv2oT8Uh6M6HjpMCbpw9F8Zhd4ejA2qJ/jjjvOnnvuORfA8ECg/2YV8k4dUX/UE/NttH8BokkQUxmfiHDMmcyXCB545jz77LNe7jD+EIQQJRCuyF9UDGKOxUsFkSi7wh2yIIDvB8qDhwXzEPMg70Hg4D14aeIpEvXACH00MTxbRvCd8Omnn7pwlFhfacF39wEHHODvCzD3bY9+IoQQQgghhBBCiP8uO1QAwWDXtWtnO+Lw2luEm9mvSBG77PJLrWHDBtas2Ul2/vnnupgBiCLt27ez1q1ausGF+ypWKG+dOnWwO++8w268obc1btwoVcg45JBa1qHDFf+K53/GmWfYWWef6YYdwny0bHmhnX4GQsv/V1MjmnTseIVdemk731ciwH4inTt3sO5XXWlXc1zd3Xr0uMrOTnkehiuMMJe0vtgG3HGbb9iOOEOYjl0NVswiKGC0oi6JqU6IKYyOIRwNK7MxYmHswojFRtwYKIOBO7NUrlzZ34cHQtTwCVxDjKHuXn75ZTc2s5IYwx9eKkB7kk8MzqTjZ47QzsA1zmGIJU0iGK0xUOPlgDEfwxoGYjbqxaAaFS8whGNU5nkHHXSQtx95BOLdY9hlpTMrv6kPjJisjMcwmZ0g2uBdcOKJJ3oeEIIQYhLrEFhlT/tQLo5g/MT7A68LVlITbo5riCOs7I+OO8Yjq/cx9JKGZ1EmwhMBaUO9JzOsUucYjakbQvMAxnK8dhBvuE4+OIcBnLLRrygLRmKM48FYiQGc9scoT92GDeAxvGY3CBnUKe+jz0f7AecQZvA8QAwhv6y2Z9wgBjA2MABTRoQUjNFsIo2gRt+lTrN7LxHyiicWolZYiY8IElbeh3HAkWwc4NmF4IAxHoM/6ejrGP2DiBJgHJB/0vAvQgB1FGD80VdoLw5W/DM+Qh1i+OcdbJpNuhCyC2El6hWAcEbYMd7DXER65htEAOYjxi1eEJSRNNQ5njbZDfWFQIfIQFgnPFYIr4RYujXeR3xv4FnDdwz55vsmkcMPP9wFYuqOOgpzGu1Mv8IDhDaj7wHfLwiDgPCERw19mP5HXSFiIV5Wq1bN02QH9CnmBcJqIXAglJJP+gLzAvWGQML4RDBmrJIWEY55k/6VWSgDnjF41GTlPojOZ8Ccvz1EaSGEEEIIIYQQQvx32aECSKKxYlthw/Psfua2gFFoV8pPZsCgi8EIwyOGXoQBhAsOjGp4IyTud5FZCAXD6ng8BBLBoIvBCzEB4zGGq+xeuYvBHeNazZo142c2r2xG4IiGkEmLaIgmQmKx+vrFF1/0/CISbA9D26RJk1w0wADJiniEJ0Sq6P4eAQyUpEuEVdD0RcoZID4/K8QxoKYHbRAN2ZMRGF2pX1arA/9WrVrVjeCA2MGqcTxoQr8iTBQr2AndFNocYzz1i1cAxnFCOdFGGNCzG57Jyvsrr7zSNxOP7ldAf0HI4HrILweeDpxHFEEY4GfEEsYNocYwACOGJfOU2VYw/rdt29brhPkF0QoDemahD2HMj3qm0G8w9HNkNGdFV9hnBP0U0QQBIECfIw9phcMLBE80/sWbBtFyR8ynCBWIiXiiIcbiWYZYRPiqrBKEg/RgDkomjDDP0v8QjUO/o83pV1EvC+Yi5gm8JvBcQyxiH47sBLGDcUJ4LuY5xjniDt6A9EfKifCM+IEASEgvBFfaGHETcSyzDBo0yOd/hJ+serAw/oQQQgghhBBCCCHSY4cKIGLXBYM5Ri/C37BanAPDGkZowttszcbeGOAxjOHlEfVgwFiMAZxwPKy0JhY+hljykJ1gPOVgNXUAYx5GxqwY2giBRGgcjH2EpiG/GPGzaqzLCMQAvDfIIwZ3VsCz0h9Bg7bIrEAU6hFxK8AzMRZGz2UHGHLZywHDKJszs0cLe0WEVe0YSqkn6izar1jtT1qukzeM0BhxeQ5hkTCis99E8MLJTo499lg3crNvAkZe6jmIPtQdfZ3wbCG/HBj26Qes2sdTgDQYyzH0I0awWp/yH3HEEf6c7IS6wPMDzyVESUInISplBcZBokcDn7MibmQG2p26jPYzxj7vz+z45hl4LmXV62xreOmll9xrJfTBKlWqeNvjffXWW295GvLO9ewWaBMJnmx4e4R+h0cU8xdCdABxAS8SBBrCXyFOsCdHdkJemL8JW0dd8PORRx65hQACjAXC5jGm2fAe4Yj6OuSQQ/x6RiD24gmGGMo9PA+vMvamQUhlLkkLBCDmEQRJ3ok3E+0Uhc/0pWSCkxBCCCGEEEIIIXYPJIAIhzj9GKAweGEUJTQLBkEEEIy/W2P8wyhF2B4M+NHV33iFYFTDYIWxE0MnhrC03oGhFtEiq2BMI4QOXi3BwI1hjRBCrKInf5mBVdYYBNmLhPySTwzQica2bYUyEmIG7xi8PlgRzoGXAobHzBqEWYGN6EBonJBHwlSxqfX2EBQITYSRES8O+hEeHAHagJBneLNgFKdfUZd40NAPAE8b9lNhvw08VQi3Q7gu7kV0yG4wMtP2GJJ79erldcvqf+qKfklYHwzOeBCRXw4MrXh90PaEJKJMCHh4VVSqVMnPYQTOyMNmWyDPiE30QUI2ZRbKRGgh7gnjgDGOoR8jenYa9gnPhEdNCN9En8Wgj1AUvIIyApEJoz7eYUGg4d9kXlDbCuOMEHmEbwr1QL+krunLgMGfc2EOoh9vj4236XeElUKUAfodbY2wFhVxqR/mL8Rj9lnBAynqcZNd8ExEU4QI6oO+zRghj1Exi7mG7wrqBzGJtsus5xbvwDuMMvPdw4HoS59lD5Xonk9RmJMJm8V3FmENyR/zBvNF8Arhe4NQYYceeuhW7ecihBBCCCGEEEKInIEEEOFgVMNAjgdC2AybUCyswo9uVp1VWJ2LgS5qMGP1PeGDMHJjwMPIhUdIsnfgGYLxHiMlBnK8A4KBi/OIGxhY2WMA4z5GaYxpGL8wSrPBMWGZEBXuv/9+DymDAZ5wKxjNMgOGNYx8bDhOftkzAE8QwiEFeB954cBgiXBEvjCsZ9ZwixBAGVjpHyCP7Ifx4YcfZtp7A+P8TTfd5KFlqGMMjOzBgQiFcTKzkD6UCeM+Rm08UyhX1AMBYyV7x2BMP//8891wG0DQIBQa3h5s9oyBlDyx2TN7g9DmhNZBDOM8ezDQzggT1CGbqUchnBqbftP22QH9m9BbYfN38s4+GLQhRmb6G0IBhn1CnwVBiT1OqA+MqxD2YiFsUxT2vcDjJOyRsq0g2jBOx44d66IhICbRRvQ1QkexlwSfCdeGiIPxl5X5YW8T+jBlZj8bRInMjoPMwNyBFwwhuwYPHuyb2yOM3XDDDS4UZQaM6eSP/PIvwg0hqvB2SIQxwzsRS7ZmjsJDjRBu1OnAgQPdU4l9dxCKEJsA4ROjP30Sozyh+/BayG7Kli3rYiftQ7g63kX9MbYQagK0F3sE8S99gDGSnW0YYP5krmT+gzp16vi/iGnBAwTo44wR5mrmcebJzAoOjBn2oiKMVjgYS3hssC8MYm6Afk4fp434TmFM8b2AhxTfL4xlPEmY45nr6Tt4GyLCR+ckIYQQQgghhBBC7F5kuwCCISZP7ty+8ldH2gfG8+1htMKIxmr8RFjNHEKFBDDqkR5jFufZvwCjI0YnjHCfffaZG/sxVkcFjPTAGM6K4RByhBXMGC8J4RM2lscrA+MsBmcMVeQXozfG2UQjJkIFxjWMnxhUozHfMaBj5CckEGXA+MtnjPSsGA9GMcJXIUJgSKW8CAJhs13ySX4x1Acw+mGsDauYSYuBlefdd999bhwNokrILwII7+bAU4C0vA9jHV4cmeH333938YIwPFHYZBojLHH/AxjCk7Uz8G4MutTtBx984HlFVEG0YcNpwCDIeyhrgDpAIAlpMC6HMrHiGmM6ggD1jUdEFMJJhbBS0T7GzxioCY+DRwf30m60afDCoe369+/vIgQeMLQz9YrxMlGwIU+EBiIvWwPjgP4X+jPtT+gtjO6hfhEs6PusLMcIjfjEfiEYVIPhFyMt4kfIH2OHTb0TDa30V8SjaL/NCoynMEaBfJMX3hM2q8cbgTai/qg3vBXuvfde38eEeqKOMZJTn7Q3fZh/GSfBK4NxSt8LYxQ4R78L/YwwS8whgGAVxhB1GvZ8QEglVBwiVRADyReiQSgDButoGwDv4PkhrBxGd4RMPB+Yi+rVq+ebi5Mu2r+YR9kfg36xNdDXETPIH94HeFUQgol8h72DyC/1iSBIWagDhDzqJpQJEL+ow/Sg3NG9eaJQHwhHbLaP1xwbitOWjFvKH4V24jmE4mNcbQvML8kEC56PhwUHUDZEkMSN8xk3eFqQF0RQxkS0jbIKfZM5Odo/+K5CNGc+ReQOYgviSYD5jO8V8sncy9jBC47QXUIIIYQQQgghhNh9ydWpU6eky2YxPA0YMMCNb5mFWO99rr/JSpYoYQUL7mubNmV9Re5uQy6ziRO/tBNOON7atW0TP5mcVpf38ZXngwf0sgOKFomfFWL3A6MwK8yJ/49RdFeHfUIQ9litHkQCkX0gxLEfBp4BCHC7A3wXUF7GASGf0hJUhBBCCCGEEEIIIUQ2CyCsjJ8w4fPNq8NzsQF1/IL4F6zUzmW57YgjDreKFSvEzyZHAogQm70pCE/FKnq8DLZllfmOAO8ENlhHGMZzJng3iOwDLxc8AvDyImRTTgfvMsKJ4c1DeD+8Ynb1cSCEEEIIIYQQQgixM8lWAURsHySACLF55Tt7f+BJQailXR1ETvZuIFwRYZRE9vPbb7+5wJTZ/UX+67CXDuHimjdvbp07d/5PjAMhhBBCCCGEEEKInUm27wEihBDbA/YEYM+K/4rRl5X57Gsh8WP7wZ4gu4v4Aex9wb4+bI4u8UMIIYQQQgghhBAiYySACCGEEEIIIYQQQgghhBAixyEBRAghhBBCCCGEEEIIIYQQOQ4JIEIIIYQQQgghhBBCCCGEyHFIABFCCCGEEEIIIYQQQgghRI5DAogQQgghhBBCCCGEEEIIIXIcEkCEEEIIIYQQQgghhBBCCJHjkAAihBBCCCGEEEIIIYQQQogchwQQIYQQQgghhBBCCCGEEELkOCSACCGEEEIIIYQQQgghhBAixyEB5D9A+XKlrEK50rbnHnniZ4QQQgghhBBCCCGEEEIIkR4SQP4D3Nqns/W7oYsVLlwwfkYIIYQQQgghhBBCCCGEEOkhAUQIIYQQQgghhBBCCCGEEDkMs/8BD85Xkll4irkAAAAASUVORK5CYII="/>
          <p:cNvSpPr>
            <a:spLocks noChangeAspect="1" noChangeArrowheads="1"/>
          </p:cNvSpPr>
          <p:nvPr/>
        </p:nvSpPr>
        <p:spPr bwMode="auto">
          <a:xfrm>
            <a:off x="581025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10" descr="data:image/png;base64,iVBORw0KGgoAAAANSUhEUgAABkAAAAJqCAYAAABzdIzkAAAAAXNSR0IArs4c6QAAAARnQU1BAACxjwv8YQUAAAAJcEhZcwAADsMAAA7DAcdvqGQAAP+lSURBVHhe7N13nCTXdR/6X+XqPHlmZ2ZzznmxATmDBJgQmSlSoiTYlqwc/PEzLcuyrKdn0bKVKGaKYiZBkAQIkgB2gd1F2pxzmp0cO1eud8/t3ohdAKQIggTPF7jb3RVu3aqumT/qzLlHefjhh2MwxhhjjDHGGGOMMcYYY4y9iaj1V8YYY4wxxhhjjDHGGGOMsTcNDoAwxhhjjDHGGGOMMcYYY+xNhwMgjDHGGGOMMcYYY4wxxhh70+EACGOMMcYYY4wxxhhjjDHG3nQ4AMIYY4wxxhhjjDHGGGOMsTcdDoAwxhhjjDHGGGOMMcYYY+xNR3n44Yfj+vtLaFPmIOyYjqrjAmILTdHkqyL+g0ItRhxHiJVQvIr34rMSa9AjG7qqi2U+wtCRTQk9IPIQy9cQutiWXv2qi6hUhDoxjNLIIEriveeJfcS+mqpCN1QoqiL7D4MAUQRYpolEIgXX9cXnAIHnwvddJJIGUsmEGGKE9vY2McoI5XJJ9KMjmUjC9SOEVgOsbDtSDW0w0w0I1AQcGFCSWcSaKT7TiatQdXGuoPMSB4Qqzl0XpyzOXJ43nX5tTIT+jc6vU8V1EGMW5+A9+w25njHGGGOMMcYYY4wxxhhjP3tXDYDoMxcjmDIXlYoDxMr5AAgFBOTDfgo1KJH4N6w3CoDo0EITcRRBjQMoCIDIQRxUETplqJEHJRDLQh++U0W5UISfnwBGB+BMjMJxKwhDDwEFShBB12sBEHlUVbyn6IM8vgrP9cUyBb4nxieOn0xaSCYsJMRra2sznEoFgR/ANA3YdhJVN0A5TsBu7EJT22Rk2roAOyeW6YisNHzVQKzpUEzRdHEcNYam0TE1RKEKlYIc4ni1QIgY3UUBkLge/JArVHGdnArcxz8l1zPGGGOMMcYYY4wxxhhj7GdPW7169cfq7y+hNbUBuWYEXiCf8lPQoaYWBIjFK2V90Os5MjhAy+GLTz5Cr4zyxAhG+s8iPzwAtzAOv5iHOzGG4uAwxvv7URgcRGl0EE6lhMCnrJFQBkCCIBCNPovj1/sOwwiO4yCfL8B1PHi+i2q5DMPUYRiGDFI0NzXKbc+cOYtqxUEUUSDDgGWlUKyKfqEijERf4px88U8sPhuWLZaJM9FqwQ2ZzUKxDHHKtF5cDTGAeoDjXBMo8CGDH0S80jWS14DGf3RnbTljjDHGGGOMMcYYY4wxxn7mXjkAkm2B758LQGiI6Vk/PfCXwQCAkiDqj//rrzFUJYSmRIj8CorjQxju68FQz0kUBvvh5ccRFvLwJsZRGR1DeWQE1fwYnFIBYeAiCAPRKOjh114DX041JQMu4tXzfLiu2C4Ioes6XM9FtVJFImEjYdsyY6S5uVls4+Ho4VMoFovwvRCGbiGTacTIeB4lsX25XEY+n8e4GAtluCiUXSKn2hLjFv9p4vR0Q5PHjUI6ZaN+zucanSldhwtNvogrQEEYyADILnlFGGOMMcYYY4wxxhhjjDH2s/eKAZA4d3EARKV/Lzz4P4+WyKVy2iuEVfhOAaXxYYwP9qI0OoCwNCEbnDI0pwpUK4gqZYSVIoJqGb5XFT1EtZoeMugRit5oeq1IHEqBpmkyABKFtZoclmXBTthwXQeB78kAiG1bsj5IOp2RGSK9vcMyA4QySShyo0DHyNg4quLYnufBqToolcsol0rwfF8GLmTQRbynk7EtE6ahixGoYhy6WEaBj/q5i0ZnTGOTJy7f197WAiA+/NcxAGJlW9E9qR1NjY1oPN/S4rpWsey+30VnZTd6JygL5yeRxKRpXWgVfTY05BA7ebjyFlCQFMft7KwdN2XEqDiu+F7kTnUaGtrbYAcVOPQVCnqmFY12BKfWiWChZXIX2pub5LjNoICyd0knQgKt3c2Iyj5yXRe2tcLihW3F95Ft6URnewsashmEbhleQOtoeTs62lvlOBOqh7Jz7lok0D6tG21iOfWnehOovsJl0tKtaEmIy+petpFqoKWlEZE4/+DSCwAYGXRN6URL/Ri5TBJeVdzndOvWKYqFtq4OKOK+9+Q9zRhjjDHGGGOMMcYYY+yn7aoBEF0GQJrltFT0iJcyQGqP+C887K+1CEocQxVNizwExVFZ0HxioBfVsSHE1RJsKmruVeQDX7hVxBTwoOCFWOaLVy9woWoUVIgQxYGs7UGf6Ti6rslsD1XVxLG0+ivgi3FVymWIzWSdD9ommUjI4MjI8IgMcPhuILaL4HkBSuWqeO+JY4RyzLom+lJieK4rWhWphC16jcU29NmRYzBpWi1NF3tQNog419o/stXqfogmR0OBj9p6TTQ18OEdex0DIJlmtDVm0DhpBt66fh56hybE+SuoTuTRNPcaxL3bfuIASPc1d2NhpgQXJhKzbsTt85I4ceoMfDWBJSvXIglxbRINWLHuBnT6x3B8mOq11BiZSXjHHSvRd+wEimYbbr/jTmy47jq0Bf04dnZcXHWgefZKrO6y4EQazO5leMd1CzFxZj9GKrU+SGbOHXhgbQK9TjOWdSXh0rZdS/CO65egeHYfhsviGsy6Du/YMAtuqYRU9zW4boGNY6f6oYixLV88X9yPIfRMG2647lpkCgdwejxCx9KbsbzZhxMbMKetw9tWdeHsyaMoXjiFmmQLbr79Tlx7/Q2YrA/iyKlROXapazXe/fZbcOPqaejZcxjjfj3Sc07jcrzvg2tQPTWMyDRhiBu0ODEG76LNjBk34d+97ybkjx3EQIFq2DDGGGOMMcYYY4wxxhj7aXvFDBAl1wzvkgyQ2l+7Uz6FSoGPKIQa13Ik6IGz6pXhjQ+iPDyAytgI4koBiluRLayWZPOrZQRuVfRbhSNeXc9BKPbVDBWqShkfFPRQoWm1zI9a8KMWAKEjU+CDMjcKNH1V1YNh0DZie1VBKpUU7w2MjY7L2h/ViienwIoiyOmzNC2WWSZh4Mkx0z6+58qsj9a2FhkEoRokFTFGejWpb80UxzbFuGTORy3Dg5q4FBcXRa+tr2WAKIEP93UMgPjiug4PD6EYGlg0ycDjTz+P/oERVIIQXYvWQ+nficFSJK8fhZUoSYG+P7qmlElDFHE9dTH+c8XczykPn8SpM/0YGBrC8OlD6F5xG4q9BzFWrGKo9xT6+gcwNNiHotWJOxZmsHnv2fqeQFPnAkw1+7H92CimLrgec/R92NjfgM6oF0frARC3MCT678PA4BCGTh9GOOcezNVP4kBPodaJksLKO25FuOsR7Dg+iNPntj1zBN6su7HYPo29p1XceO/bUNn+LXH8Mxgc7seMpavhnjqGoWIJfb096O8fxFD/WZSbl+L2GSG2HBhEdawHJ3vq/Z06gPSStyGZP4yzo9XasSUFXTM3YGHmOJ48m8ZUrR+HzgdA2nHH+++Gt/s7cJKt6D10rBYAEddWN3RxT0SIJy3CDa3DeOyJl3CWruHopcEPVZuGe35lNbzTwxjuOYF+DoAwxhhjjDHGGGOMMcbY64KiGldED/bpYbkq62OoiKJIPtxXESIKXcSBh9h3AM+B7ovPlRLKQ4MYOn4UA6IV+nrgjo0gKIwjLBUAsW0UOgjCKipeGRPlCeSrBbixi0gJZd0Pmm6Lip5HcgosenBPy2uNpq2i2h2lUklmd1AwwjRojPVtxPiorkdfX5+sJeLS9EQ0/ZVAWSQUKKGptlK2jrRlwEAACz5SaoCU4sEZ7Yfpl5HRQ6S1EIpbgifGropx62Lcqu9BiwLoFDihSId4paLsFD/QKLgQq1Ap0CADCpcGFX6WFM3A1MUb8I533ov3vP9X8Z7bVsDSVDROXol33TgX4jJIjavuw2+/bX7tw0VCj6Z1qn+IElB1+k7E9yHOi66nXBUrMHRDfA9luZkk7o2uebNx5MiAuP4hTu78Hr705HGU3Yue/gtRIL7nqH6AiKYyg/iuLgQBrO45WKHuxjOHxH0mjndhWxN2EvK7h9mOSU0T6O0Zl+MJKmWczatYMMUWw4xkjRhJfCempaEq7k0Siu/w/FRUoS3WRTIr6FIxeg/9EF/6wSGUzs3jdd4gnvj7/4XHDtB9fO4iCQ3L8NE/+AOs6RJDs02YqXbMW7wYixfPRbNV30ZQzQxuuHst3Kcfxe7x8zkljDHGGGOMMcYYY4wxxl4HVw2AyJob9PBZ/K8qqsxwiKhIue/BUGOYegxLjaD5VTnV1WjPSfSfOIL+kydQHByEV5hAUC4joofbFDygDBHZmehHDRGKfQPRQiVCLbkjFmspWyMQjV5D+SCbip47ThWVSkW++p4ngw4RZZ6olJGhyu1oHRU9LxYL4n1FrPdh2xoMUxw+cBGGHizTEIcJEYcOTCVE2lCQtRQZBEF5DOXhswiLI7DCKuLKBCpjg6hODCMQ77XAgSH6ROgi8lzxGshgh4yFnHfppzcCXRN36Cge+cZX8JVvfR9G9wy02Xp97Y+jHTe8+wEkBl5E//ilWQqp3CLcuCiB7z13rL5EnHnDUsxrG8eZwYIMSry6BJbeejfW4CVsOjBSW6QamD27E0dfOISCDCSdY2PRTW/FBn07ntw7JAaQQgpFcU/UV0eRuE+AZEbcp/VFpKlzJW7snsA3nztdX3JOI9bd+wCmF7fi4Nlifdm/QfEovv3FL+LAsPhx6XkBX/7eNoyKe1+ffh3e/cA70Z2tbTbn+reioX8nfrSnfr6MMcYYY4wxxhhjjDHGXjdXzwChR8ky0ECZGPQwOoaiRGJpBF0Vy3wHTmEME4Nn0X/yKM4cOYC+U8fhuhUYpopEkgqTm3KaKcrucJ2qrK1Bf3FPGQXy7981FYqhQaWpmuhwNIVQXAt+1N7TX+i7MvhRKVMAxIVPWQGUKUJ/yq/QfrVTCEMaZ20KLcsykM2kkM2lkErb4rMup3+iTam/WPRvGWKMhoKUASQ1H3DyKI/2ozjUC784BlSLcPMjKI70wRPnqfglqAFlvFTFuVeBwIcijicOKo5Oj93rj97j+usbJBLXt3+AsjBiOG4BecVCp4wwvXZWyzQ88KH7MaPvcXzlib3np3BSdRPpxXfj4Q+sw84ffhfHBs5NHaWha+VqGKf2Y9x/9cwG3U5j/u0P4brsKfzjF59Cvh5f0cwUpmQN7BmeOB9EoW3n3PoQbmruxT9+4UlM1LdVlAwSidp7Qt+7DNgJmmkjvfxefORtc/H4I4/j7Pi5AuyAkW3Dzfc/gGXVrfjkN15A5ScrlXKpoIje06dRcMX9VRjCyRMncEK0Xd/9LPZGM9DV0Qpzyb24c2YZ2w73w06lYZsG7KR4/UliU4wxxhhjjDHGGGOMMcZe1StOgUXBhTiKZbYF1ZKgR/tqFMKrFFEYGcJQ72n0nzqGwTPHURzqg1ctQbU0JBqzSDflkMimoFsGArG/47kym8N3PRm8iEPRZyyOE9fqalCGCRDJqazCKJDTWNWCILHYL5C1SGgaLhqP59Hy2vhobHKKJjE+qgVCjQIg6UwSyZSFVMpEriGJbC6BRMKSU3pZpomkbYLKm6uhC9WvQvMrCEpjyA+cQXm4D0bowIaPsDiG6tggnIlRhOU8EDjQ4wCGuHKy9sn5R/UXeQODIHI057InxMvFo6MC8TKwJdji/fmgzUWS3Yvx9rfegFPPfAWffeqU+C5qPdDUWgvW34a7Zvj4+mc+gZ2nihf6zszFnUvKeO6lU1e6Gpcwm6fgLQ88iGnlHfjsoy9cMkVWon0VEm4P8vW6GGZTN+66/wHMcnbhc9/eiqJTD2S4eeTdhPiOTflRFd9nSw44c9aHYiax5ta7cVf3OL70+c/jxNCF+h52x1y8/V33IDz0BD79/YPwz8+H9fqIxX1ccX1YegpTEhM40hNi8YZrcd21GzBvcjvmLFuNOa0/XnCKMcYYY4wxxhhjjDHG2Gtz1QBI7eG4WK3UphWSU2IFHtxqGWPDQxjpP4tR0QqjQ4iqRaQNoLUlh4bOVtjNDUDKRqAp8BHBDcW/EWVLiO7EixoCWqxAE+81WiYOQO0c2lbWAqF96miqK1nUu75hbforhepOi+1CGUChdbQfFVf3fEeMORAdh9B0oKExg9a2ZqQyaSSTCSQsU5ydGEjoIQ5qU2JpoQO3OIby+DBip4iEGsMSyz25bAhOcRxK4MIQQ9DEunPBjwtDv+gkfs5UK6OwZy7ETF1cjGw3blzcWa9lcrE2XPuOt6C642vYdmIYF5e5MO15WDRNxzM/+hFOli5aAR2zViyGv/1JnLq4lvgVWZi/5ga0nH0cP9iyG6ULiRlCDkuvX4jeg/vgyK/dxJwV16Gl7wf4weZdKFycqVE5iSe357Fs9Qqkxemku1djsjaIg8MlZJuWYGayH0888TTOnpsiS8pi9e23Qz/wdTy79xTcC7fWv112Hh74yEewuB2Ysn49pqu1H6uGZfdg3aQCenrP4tgLT+Kxxx6rtce/j13Hz2LP1qexp/9CAIgxxhhjjDHGGGOMMcbYT4+2evXqj9XfX0JrmoQw2yKDCxRooPofnlNFKT+O8aEBlEaH4ZXysgi6rQI5mnKqpQFmQxqB2KdYKqBSKorVFfiuC4UKkkcxNIimqtAV0VQdJj2QrwcvKAMkpqAHvY1r01rRq65pMvghQzHiM62mzWlaK5VeRX/JhAXD0MX+Yb0FME1djJtqfoTo6pqE9rZ2ONWqfPCfSSVgalS8XHQm1icsS46bMlX8IITYC5ZpIZ1Ji77q02uJMZiWDU03asW0xfgV0Qddn4spNOXXsV31T68fI5nDtGYL+471iO+JTgRomTIXfv8+DFHEQLfQPaUd+aPHcTafh5OZjVvuuhnrZuWw9cgoGv0+7DoxJverSWP6kumYN3cN1qxdi7WyLYLa14PBagaLr12B1SvW1JdT68Tg7n7MWzsZR57ei4Fzc2VdxGqeguagH6dkbRAd7VOnY9bidRf1sQZTGn30Vrpx4/ISnv/BIdRKq+tonTwNc5aswzXnt70GM9oinDxyFhO9hxBNvhbvfMvNWDTZxsbvfQtnCzHsVCcWb7gG16y65vwxVi1vRs+2HjTOnYE589de1N9yZJ0R9AxO1KZku4zeNBkdGMKJvsvWayYmdzZj4ORpFOhGsNqwZOk0jBzeDrd5Pe55+y1YJ/pfNr2M7/7dV3Cyetl1EfdLQ3s3otEeDJfc+kLGGGOMMcYYY4wxxhhjP03Kww8/XHtyfpnEnJWIuufLjA/fq6JaLMAtF+AUJzDYc0q85qHGPixVQdoykUraMiDh+lWMjQ4jPz6C2KlCjXxEVDdDvA8DD4gCGbRQVQpq6HJKKs/3ZKBCFj8PI1A5dPqfppKizA9dN0DTXVGxc88L4fu1QEkqZVAZEZiGjuamRjn9VbmUF8sTCMQ4MukkqGYJZYVMmzYN6WQGvT19iIMAzY05MX5xJNFPqVKmAcGLFJRcHxMVF3a2EY3N7WjsmIx0cyci3UZVjCfT0oVkUweqMAA7DcVKQNEtmS0hC7NTXRPfQeF7n65dyDe5pplrcdusAN9+cjuc4Iq30qszsrjh/ofQuPvLeGR/ob6QMcYYY4wxxhhjjDHGGPvJXTUDxGjugtrQjiDw4VcrMuDhlQpwxev4QD8C30EqYSObyyGVa4Bu2PDKFVQHh1EeGYNXLCH2aHopD5EsPO4DCk1JFYNqcuu6Il4pcyKW2QuBTxkikQx6RIFYFspNIbaCrlD2h1gVhggDCpLUHrQnExoMXZUBkIZMBkmqcRFHsHQdoeMgYYrl2RSyKRuGOFZUddDd1lqf9sqX46epsyhAEooDajoVZFcQiHEnLB0mlWeIYyRTom/bhu/7YjyKOJ4JeRKU+SGaoipyijA5KvE5pmyZo69/BsjPA688hhNn+uBcIfvjNYsDjJw+jKP9JfykMRTGGGOMMcYYY4wxxhhj7GK1YgVXQEEBeuAfBgEC8UqtWqlidGQEjkPTSKlIp9JIJVNyaqtSIY+RoSGMDov15RJC10PguTKYQFkWNI0U0VQNumbIzI9a8COqNwpEUKOMDXH8ejzkHBlgEI2KsdOsWRbFINQYhvhAU2RR8XRLLGxpaYEhjkEFz01DHEtOj2XLzjQlRmd7K1oaG2DpFDxRxDkkkErZsig6tWw6hcasOC/xntYHbhX5sRGEvouUZSDyHbjVohiguDZimS/WBx7VGwmhyHNS5Pn8sgi9CsqOXwv+/KTEtSsXinAuLjrCGGOMMcYYY4wxxhhjjP0bXDUAQjU5KMBAQYowpKmnXFSqZVSrFSQSNhobcjKDgoIdfT1ncObUKQz092FiYhyuU0UQePA9aq4MoshH2zGVDadsCfE2gszkoIBHEFCj9xCvFHwRjZJBaAosVZWJFoTGpGkqDIOaIpcr8gxicUxH7BeIMSVg2yaaGpvEe5oCiw5GJxrDNg1ZyL21qRGT2lqhiz0TYlla7JO0TNEM5NJJtDU3oSGdRtq2xDYxqoUJ+NUiTI1qmIhzCVw5tVfsi3PzHESUGSJOimqB1AI79QEzxhhjjDHGGGOMMcYYY+wNcdUACBUWp/obkay74aJYLKJUKoKmjGpubkYul6UIBsZGRtB/tgdjw0NwKmX4viOnzZLTSvleLYtEvD8XEqBskPNBD1+890PxPhTLagEQSWxMdUIowHEu84NQcEHXdRkEoUaoOHkg+nfdKpxqBaE4dsK2ZSCEAiDZVAa2Ycqi65FYp2sKctk0GnJpZNIJKHEg1sWwaMorXUPKNtBI61I2MglL7CuuQyjOo1JE6JShRh6UwEXsV0VzzkdslFrERp4nzZzFGGOMMcYYY4wxxhhjjLE3zlUDIISKkzuuI7M+CsW8fN/Y2ID2jlboqoJifgL5sVH4VSp2ToGECLpGgRPaO4Ks9yE+0DLK3iBU0+NcnQ/fo8AFTbEVyymvKCtEBhDEJlTQnPal6aR8P5BBEAqAUKsFRWrF0mk9vadAjVNxUC6W5PRcNC0X9ZNJp2SWRzaThk01QsQ+NBUW1fhoyKZlRogmxm2LjeX4xTGTpg5LV2AbGhKipZMGlMiDW8ojpoLubgWRU5bFzjWxvxL6ss5J5HkyGEKBI8YYY4wxxhhjjDHGGGOMvXFe8Uk9ZWpQcIEoiop0OoWp06chl8nAdSoYGxmGJ16p2HhC16FEEVSFghJUO8QTr4GceoqmhhIv8pWCA1QHhAIhFPTwHMr8qBU9ryV61Ka5ogAIvdZqgtTqhJwLolC9kHP1QIgq3lGQJQp9lEtFBL44duDDc134DtXsqKK5IYvpU7oxONAntimIc0nKabSoiHrCMmRNENGDOAcaszgPMSA1DmFoQEMmiYylA4FDAxavVSiiqeKzGroyQ4Smw5ItDKHVToQxxhhjjDHGGGOMMcYYY2+QVwyAUJAhlUrLzI8YEdKZNExDx8mTxzEw0Ic49JAQn6lOhhZHsDQVSkzTWQWIo1BON6VTYEGl2hgKwoBqdXiolh14ni8zPsRiGfjQNPFejoYWKGIdZX/Usj6oD8r28HwHPtXfUON6pokCTXRgUsaGZcptnCoVJacASAhF7E+BEN91MTw4JI9FBbcty0BjQ4M4FwPpdEIcMkIul6HIigyW0L6GOGYoxmiKfXynjJamLDJJC05pHLYYqxa6YkW11ryq+OxDi/xaMEQckzHGGGOMMcYYY4wxxhhjb5yrBkAoVmBoGqqVigxCUJTCdR309Z3F8MiQzPCg9ZQloQT04D+AQoXB4wBh6MkgCEU4KGlDOf8fEMnaH6Gc9ooCIIqiwdRNGEatUY0PRa1X0aBAiDguZX/U2oXMCsoKAQVO1No2lO0RuL4MXlRLZVl83TIMWQfEFOMsFwtoa2vFffffj3Xr1kETxzHl1FhZJBMJedyEZcvgie9WoYtzpsLm5XJJvEYoFCZgaYroS0FhdBBBtYjIKclACGWChOK94jkwQl9cD68+SsYYY4wxxhhjjDHGGGOMvRFeMQOkFpCoByMUBYlEAlEcoupUZQaGJbM/FBiK2FaJEQcBgoCCH5QBEcngBDUKnlDxcwpiyCmtArE2rAVAqFGgg0qH1+qDUKOgBh2UskJqNT/OBUDOTX9FU2TphthH9B+JDj3XkUEQyjyhz1QHRKfgizheJpnC1MlTMHnyZMyYOQPtkzqQSidhmqbsP51Kw9B1qOKcKpUyXNeTU3XRtF+u6JNaPj8hB0u1Q5xyAYFThiYLoldlLRBF1gYpyymyDIgTZIwxxhhjjDHGGGOMMcbYG+aqARAKOPi+J+tuOG4Vtm0hS9NExTFsy5RTRCEK5JRXVFRcCUMEYrvQd0G1OQxDg25QeISyNUJ4vo/Ap6yQWk0QCjBQ8CMMInheIJonX/1A9COaDJTUgyYULBEvciyapshXCpC4bgin6ol+fbmdWCwbTYNFnesqZZdoaGluwqyZM5HNZmUAxbAsJJJJpNJpcU4N0HQDyWRa9lup0BRavgyC0LipFUtF2b/nObI/Ko4OcW0SYixwHZkBYqni+OI1csswqAA8Y4wxxhhjjDHGGGOMMcbeMFcNgFAwgB7+U/CDghHZhqzcenR8DKqmyKyISrkET6wPPBeeU4XvUAZGJIMflmnIIuZRTIEUH77nIfRDsZ6CH1QXRBfdUXYH4Luh6CcUfQZwHQqGhGIfmiYrEstiUNxEjEj2S1kbVPOjNisXpYnU6oRQYXXKNjE0XWaq2GK7xlwDpkyZjEULFmDxgoVobm6GI8YSRjEy2RxS6Yw4T1UGXNLZrNyPAjHlcgXFYhGeL8YszqcqzouO74hzRBQiaZlyui+Npv8KHSiBC0O8p8CHrAMiPjPGGGOMMcYYY4wxxhhj7I1z1QAIBRUo68P13HrAQcHoyAgq5TJcp4piYQLlYkkGPjwqPO46MuuCAhOGYYimy2wPmo6qNn0VZZXQJrEsVq7EClRNh64bcgYsWhcEgB/E4rWW8XF+n1iMR2yjaZqckovGIguYJy00NzWgublJZqdk0mk05LLo7GjHnFmzsGz5cixZsgQzZ0xHLpOV5xWJY4su0dTaimbRfHFQVdVgmCaSqQw8P0S+WEBVnJOsWyIGR3VKono2CAVy5HRegY9qpShroMQ07ZdXhaUBCUNF6FTksRhjjDHGGGOMMcYYY4wx9sa4agAkikI53VREAQLxvjg6grG+XqieC79QQFAuIfYdmsNKbOsjUgJohiJrgxhiP+q4Vo8jlNNg0dRUlK8Rin9kHQ9aqKpQKKBBRUR0sU68UG1zsRqKaLTY1iADC4boUEOIOPTEcX3ZUqaG9sYGTOlox6zJXZg7YyoWzJmJhfNmY+6s6ehobQTNUlUplVAu5ZGfGINp6TATJmJNQ7qpGZnGJrhBhLIjxm+m4PkqSpVAnJYGXbVgGwZsNYYqjquDpsGqIhDvfdFK5aI4R5oGzEPgFqHHDtKqD8UriJNjjDHGGGOMMcYYY4wxxtgb5aoBkFiJUHFKQOTDr5QQFAswPfF+bAxquYK02MaKQ6ixB1UNAS2GZgCmocmgA9UHoeCA+Ic+IKQ6HuKdoitQqYYGFS+ngAeFRXRVBkFUsZgCJbQ/JZDYhiozKnQKiIj9lSCQU03ZYtSm6NcKQyREr81JC9MmtWL21C5M6WhBNmXA1CkzwxX7+fCcCsbHRzAyMoD9e3biha2b8dzmZ7F39x70DY7g4LHTOHG6H66vwAtMBL44uCzvriObSMES16DRpkCIWBx4tYwYMWbKjqnKa+QicvKojvUhro4io1MReMYYY4wxxhhjjDHGGGOMvVGuHgCJI4S+h2qV6nw48n3k+5SoIYuA24YOTewdh1TXI5SZH1Qc3dINioUgCkKxPWVsRFCiWLRaYIO2oyLo1D9NJUXxD0UVy0TTxQYU+DDFq6nror9aBoYmto98GYuBBgUJy0Auk5KF2Gls1UpZFigPaCqq0BMb0nioXogha5hM5CfQ39eHnTt34ZlnNuNZ0bbv2IkjR49jeHgMrhfgxIlTsgB6GEB+ltN0ieOqVPQ8IcZh1wq/U2yHpuNKJhKUwCKO6cti8a5TwcTYCEqFCXGuobyGjDHGGGOMMcYYY4wxxhh7Y1w9ABJSgCJASDUv6CG/6yAKPZiGjlQiIWtxUHaHqsSyOLll6rIuBwUeqDg5TX0VyT4omFLL7NBVRTQqfB4j8APRfIRU+ENsQ1Ne1QIgtWabBhK2hVTSRltLDtOmtmPu3BlYsGA+Foo2beoUtLQ0y0Lr5UoZBarbQQXZ4xBBFMIS+yVSSVQdB+P5PIqlMkaGJ5CfKMFxQlTKLgr5khxbS0uLLHBeKpcRiDEHYuyO68p9qEC6ZpjwxRhdCgLRCSGW1yGdSshsEEuetw7f80X/4ljFUu0isl8eiopsazdmdjbKe50xxhhjjDHGGGOMMcbYG0t5+OGH4/r7SyRmLIDf2o3jhw6gPDaI0vAgwuIY7DiAFfuojI+gXBiTaRmGpkJRYoQy4BHD8134FNygdIo6SvagLA/EGgI/EusjWew8puwOlcqNx7U6H2I09JpL22jO5ZBNJ5BJp9DYmEEqnZRZGBBjCDwHbrUCR7SQpqUydDQ3NqCpMYtsKol5s2dhyuTJGB7qx8BAP0qlEgZG86gGETTDkGOy7STSqQwqVUdmgFA8aPeewzL7o7mlEUk7gVxTFoalwkom4FIBE91EqqEJhtgviE34sYp0tgmRoqNQFGMR56mpGvLDE/IYrx8FLd0rcNNNC2DXl9SEcJwRnNqzG4cOD6JYX/rmoKBj3nW4afVUmYn0apyJfjz15I8w+rOoSa+ZWP22X8c7W/bjP3/qaXEfXPHHijHGGGOMMcYYY4wxxtjPyFUzQGi6KlNVoMUxEqYBy9BlBgdNe0XZEo5bQUAF0sV2FABRKeuDMkU8T2Z3UGqFRtuLjlS5n9iQMj+CEKGcNqs2xRRiIPQjRL54Q+kYtODc8WmqLcqwEM3QNGhiOWWKULiEAibUty62oUb7+YEnj0/vI9GXIcadTmdkYCafL8Kp+mIfC7lsE7o7p2DOrDmYMX06GnJZZLMp5AsUtPChqBE830PZdVB2XISxgorjoSo+U99iaPLCUbF3XbyhrJaUnUBjrgEJOymzSH4W7Ew75syfi1kzZmDG+TYbCxasx93v/k38+nvvxOT0Vb/iX0iJbDumXXK+l7eZmDN3HuaL65KunMZ4tb4jY4wxxhhjjDHGGGOMsV8q2urVqz9Wf38Jq6kVkZnCwNkzUMIAoVuVxdD9ahmliVF4svi3J+tzqBRwCHx4nmh+IKe/omQPjYIW4g0FDBCrCIMIgS+2ldkgFBzRZFZIKKfSqhU9N7VaDZBM0kJDJgVTLKO+XZreynNl4MPUqV/Accso05hclw5QC9JQzQ7LxLSpUzGpsxP5iXHs3r0Lp06dQcUNYYhzSiZSclyJREK8t2UNkUJ+AoPDg3LKLF+MX9MN0aMKXwyWptOiMfpiHLphwBD9m6YFRQyCttENem/ILIBY0eB6IbzK6512oCDbOhvLlgLf/vP/ja889TQ2bdok2rN4YVcvfM9A54qVmJ2uYu+xPgRvkoyEid4D2CzP88rt+d096Jw7D+bYM/jqV7fjZzYZmaqha+4qzE8O4+mdp2qxPMYYY4wxxhhjjDHGGGNvmKumB5iajmqpDJrTKfR8BKKpmoax8VHk83k4nouIAh8UGPApQOEi8D1QfQ9ZPFzVZDCCghz0OYoiGfgghqHCsixYpglTV2GKUdgmZVJQcENBJmUgnTTF5xBqHCD0qxgZGsC+PYfx7DO7sOnp7TKwEfiuLM7uug58MR6qKUK1Sii7hGqDUCnyY8eO49iR4/JEfceHU3ZRyhdhGuLYho7B/l4MDvQhnUrKAIpl6XKsriuOGykolxxZFF0R10NRVFQrFbgU3Ah9ROL4ijhKEHrwxLFl5odmIJHOyPN8Y0Rw8kfENfoGHn36GJqXXINVHZdOkvVmtuSWd2Gmchpf+doWDNWXMcYYY4wxxhhjjDHGGPvlc9UACAU1KGJRqVRlUW/6g/Z8sSgzJGQxcCgyKECpG0EcIVLoM01FVcvuoEb/SXEsMz0MXYVtG6JZME1DBikIZX/IqaQ0KqgewzIVsZ76CcQQHJhiWUtTBjOmt2LurGbMmNGEXCYh9lMQhyF0sb9FtUHE+8D1ZH8xFVdXRKexgsJECeVCUW7f19uLzZs3Y+uzz+D44YOoFMfFvmLT0EVbaxOy6bTMVnFFP+VyFWVx/o7jyWX0V/1Uc6RaKsB3K+L6iPEFtULuqjgX3bKgGCYCcZw3no/RY6dQNtowo7P2vby5aUgsfSfuWWbipY2b0TNCWUGMMcYYY4wxxhhjjDHGfllddQosLd2Egg8cOXQQY4MDiEIfhfwY4sCTwQ3bNGDougxuiJUy0CAnu4oomCHe0/RXFAeIYsSU+hGrctopXdPF/hriMIbvhbJeiKrEEN2JPlWkEwZyKQu5tIUMtZSNbCaJ9tYmTJncicldk9De1gxFobohruhPRdK2ZI0QOq5tGGhubMSk9nY05HJQwwhjQwPiWH6tWLkYSiSWZZMmkpaKwsQoentOi/5ipNNZFIsVFAplBJECn8YuzimZTIqxJGWwxXOrYvyAZSfEOeoIxVmrZgJWOgcjlYUfa6iKY7njY7UL+bo5NwVWDkc27sTgFeqOGMkcFi1bBO/4ZuzqpdoodbqNzhkzMX/2IsyePR3Tpk1DQ9ZEfqwgzvvl/ZBsxwwsWTIfc2bOxJQpk5E2A0zky2idew2WTNIwOFqgr/oSicZOLFiyQBxn9ms6xr+F2TgP73nwJug9O/DoppdQFvfuleQmzcSSpQvq59ENI/KRL5ZlgO8cPdWEZStXoUMbx0A+RqJpJlYuWVy/Vu3IGTHyhaI4j/oO5JIpsM4g2dCFRQuWYt7cGWKfTrRnLVQKY3CC+vYXM5LomjUTC2YtPP995NLGy6+VOEbn3JVY2W3g9GAR6cYuLFx48TECjOZLoNgfY4wxxhhjjDHGGGOM/bK7agAEiRwOnuqDaVI9jSmIIh9jo8MyyNDUkJV1OOKYAh+1B7Qy56H+BJwyO6hAOcVG4vr6+ov4rMhC6K4TwKd6IVFUC35YKtIpA9lMAk25JHK5BHJpG6mECctUxTYUUFFkfRGa7orqdkRRIKetouBHFASySHoykUBzQyNampqRNC3RXxaxOE65VEJTcyuaW1owc3o3Fi+YjalTJonzAIrFCRnMSSZTGBubQKnswPMVWctD122k01Q3JAFFnG8UBmJbDaZlIKR4j2rATGVhZRuh2in40OEGEdyR4doJv25ePQCSys3B6nWd6Hv+ORwarUUENKMD93z4w7j1muVYMK8dra1d6Jo/H0vmzcesBh8HT5yFH14cDrCw8Lb78MBdN2Dpohlob2tHd/ciLF4yH9ObSyi134TbplTx0oHTF+2noH32Wjz4wNuxevF8TGltRfu5Y+RcHDjRe9kx/o00G8tuuBPXzHLx+D9/EyfKNPnZ5SwsuvNBPHDndVgyczra28V5LFqMpWJcM/Qe7DqVr28HmE3duPtt70CndxBjTdfgwbffIc69dq0WLFiAufPmoUMr43DPMMJzUZ+LAiAvHM3hgfffi7UrusQ+kzF79kLMWzAPU9ptnDx8HNWLhmcmJ+PtH/oQbrlmGebNqX8f4hhL5s7DzEwF+0/043z9Fs3EwuvegbfM8vHiaCMeuP9dWLv8omPMX4Cp7QmcOnzikmMwxhhjjDHGGGOMMcbYL6OrBkACI4kT/aOYMnkykgkLp04ch1Mtobkph1wmDUQ+PCo+HlKdDrFDHMvgBKEAAU15RcEPqglCjTJEarVAYrFfAM+jmiBUqwNIJChwoSGbTqCpIYXmxjQaMgmkUxYStg6dgimib6r14ThVWfTcpB0j0UcY1KfBUmAaBizRcqkMMqkUMskUbNvGxOgYxsfGoGqGHFdbWxNmTZ8izq0DDbk0lCgQ/TpiLAb6B0YwNl5CtRrA9WNZKJ2mxbJMXRzLh4ZIvDegGbp8iK+aFqxsA/RUFpGeQKAacnqwykCfvBavn1cJgOhJLL/7PixQT+Lxp/Yj79e+G92YhkVLDGx89PP41refwdatW7H16afRV23H2utXIDuwFweHHLktHWPykptx321L4Zx4CZ/99Gfxg6e3YsuWTTg4EmHRmtuxqEVsVezFC/suBEASzYtw//vuQTa/HV///GfwyJNb5DH29ltYc/NNmIdD2HWyNq3aT0OucxneetcanHnsM/jRyWJ96UUUFdNX3o57b5iH/LEf4XNf+DJ+uEmcxzMvwElPwcrrbkNm+DkcHaqlTujpZixfugTpwMbUhe3Y9uhn8KVvPy2v1dNP74HTMQOrVy9F0+ghHB6s1M7jXACkwURm+SLkt38bn/vyd/Ds5i3YtOklFFrmYcWCafAGTuD0SPH8uRvWDMyfF+KHj3wB3/7Os+e/j2G/C9fcsBLpsztxaKSevaPq6J63EnNzzeheMxuDmx+pHWOLOMb2gyg2zMWq+VPg9h0Xx/jpXV/GGGOMMcYYY4wxxhj7RXTVGiBU/6KltQ0NDY3oHxyEquton9SJbEMT/CiS00OFsWjilYqhU4wDCtX+UGWjYIf4vxb8kGrF0anJeIhoVKuDCqJTdodtGUinbDRkUmjMZWRgoiFHwZAsWptyaG1pFK0JLU0NaGrMISO2a2rIIZ2g4uUmUskkklSDI6QAiwu3UoUqDqKJ4+TSGbQ1t8hpuyhu4jkVDA6cxQgVP0+YmDd7Flqbm9De2oJMOgW3GsIRzVAN6JopxqkiCiKZZULnoYmB17JRfBmAoUAOXQcZYjDEPvYbWHRcXPvsjHnY8Lb34uY5BrZueQG9VMOkLvCO49uf/zqOnKjIcZ8LUJ3Y/xQO9itYuHhqfUt63t6FdbevQXHvE/jsV3+AwdK57QMMHdiMz/3rD5DXs/Wtz2nG2vvuRtPYXnzuSz/C0ZHw/DFGj27ED54/is5198vAyU9FahpuedcdsPpexNP78ld86K8bk7H25hXIb3sUn/z6Sxg+dx5+CS/+8NvYfLKC+evvREuivkNdbm4X9jz6NWw7PnHRtRrDi498DS+eqGLJ2+7B9GR943O6pkF56Sv4/nOH4fjn9ili29f/FS8M6lg6vwuGnBuuxi0fxiNffBQnTjuXfB+H923E8WHtku/jvK4m5H/0FTzx/BG4QX2fYj9e+uoXsK+YxdIFndCpMA5jjDHGGGOMMcYYY4z9ErtqAITqk+cyGQyPDMMPIsyevxCZpjaoiTQmKi5KXgA/BuiP/gPKwohDGdCo1x2vtXpfMW1Xf7hLS2kbCo7QK9X/MHRFTmWVMC051VTKtpGULSFfKbjRkM2ipbERTQ0NyKZTsrZHNpmSyyjTQ1M0Oc2WT+PyfIRiPU23ZSXTmDFnLubMngtD08W2CbS3NotjGXCqtSBJR3s7Fsydh2WLl2LmtOliO1sMuFZPxBRjpPrqKhU3keOvBXl0ynKhcwx8sW0gp/9SxBhU1YCimfK8fza6cM/v/B7+8A//sNb+4A/w7977AO5Y2Yh9T38BT20/fUmtijiuwruoHMg5getidGICZkcXGurL1NlrsDhdxY6dx1ES53e5at82vHT0wtRR0uSFWN9h4viBnRgtX1aMIvLQ0zsIX2/DrKnnjvJvkcDy2+/CkoYQL2x9DkPVKxe/0OasxgJtBD/affrClFXneOM4cGIEqYZOcY9Z9YU11aPP4sWT4/TNXyLy8jh0og++MR3dbfWF5xSOYst2sa7+8YIxHDk+jKaWFnn/nHPV70Pcm6OFIqxJ3cjVl52XP4qtO658jL0HetHc0iqDdowxxhhjjDHGGGOMMfbL7KpPSbPpJJTYx4njx9DaMQmZljb4ho2KasK3MgisFCLDQqTECD0H8MvQFR+KFkGlvz4XyyPxEimKrGEQU/aHrsn6IPTX6YYJ2TQdsCgwYdvIJdOwxUIqpm5AQ0I3xTpTLLORMG3Yplkrdi7WT2prhV+piOYgbSfFuiTiWIMqtg9CDaUqBWjo9FQYqo65c+dj/TXXYOHsWZjU3IyZ02Zg0YJFaOnoQirXiBnTZyGVymBq91SkEymYqirHlDJ1MRIf1WpR9BvKotQ02xS9p+m/vHJZbGchK/YxFEucdgKW+dN4uP9ahajkJzAxUWtjo6PY//xT+Mf/9jd4ZONpGby6lAI724jJU6Zg5cqbcfd99+EjH/09/PFv/z5uWtghH86fuynaOtvhjY+iJ1+4YmaF+HZf1n9rR5ucjoym4JoydZos6H1xa0iKL1z01tTUXNvhJ6agee4K3LKwDYN7v4/th8evMkaga0o3wiBGtrn9ZeOhZseOrHVj25emgIwO9MK//PJJMcbG8zQDGxqbGuvL6kaH0H+V+iZU7+bi4IckrlUy1ySu1VSsWnUL7nnwQfzqR38ff/xbv4P1s1rE/Xzh+zhv7OrHCIKgdgzxFTDGGGOMMcYYY4wxxtgvs5c9Wz2Hamf09PQgkU5j0uRuDIyOITYszJy3EIuWr8Kc+YvQ1Nwmp8bSDarToSKMQvnglV4VlQqhU6H0cw9qa1NgaXpteix6RmuaGhK2BU0R26oUHNGgK1Tbo/awOApjxJRZQX+1Lz7HFHmgp86ir8B3YSXEvuLYZddB2anAD0NEoo9IdB6L8SiGgUj07Yn9KPjS1taGSR2TkM3mxBhUBIHoUzQlVqGathgTnYuJTNpAKqGLY8Wy4DrVHFHFmBNJG6ZlyewWRfxHU2+FQYBysYxquSrHqyiGWCnaz8wAnvz0p/CJT3xCtk9+8pN49Ieb0ee8PD+A6NM34L4PfAjvfd87MWdSEvkzZ7D9uR/gu9/7JvacGr0k2yGTyYjz98S1vnJfV0IF41XdxOKb7sFDDz308nbLUoRuGeX69j8p3WrDdTddD3PgeXzjid2o1pdfSS6XhdnUiTveft+Vx7SuE4VyBVfOH3l92bOux/0f/BW85z1vx8x2CxMnTmDbc0/gu489goN9E1cN6jDGGGOMMcYYY4wxxhh7ZVcNgJSrVRlAmNTVBc2wkMrkZP0P+oP/VCYDVTdkLZAoVqHUAwcGBRziGH79gbmqUgCEpvmhx7gKdAqWaDr90bv8K3XLspBIJsWq2rRSmmi0joqnR6KFlHERhPKV6iNQk6EHRUPF82AkbGi2hUD074ptqC5JrKiINAWh6EihY4kxKYaGUNNgpdPiHBqQSmfFeC15XHEiVCQCqhh/FCuoOi4cL4Tri+a58thhGEAV+ycSSZiWLcYn+g8jaKJ/2scR+1Srjvzrezp/GQj6eaRMxTsevAlNxcP4zP/9J3z98cex5aWXsGvvXuw7egIjpUvnYiqVyrDE9TXMq0/pRcGsi+XzBYRuFU9+4X/j4x//+FXb1zeequ/xExDfcff178SKliKeePwFDFdfOUwwOjqGQs9BfP4fX2FM//BZHOm5dDqvy8/tYtlMWgbFCvmJ+pKfgDJDfB83IDmwE58U38c3v/8EtmzbVvs+jp3EWNnnAAhjjDHGGGOMMcYYY4z9hK4aAHE9H2YiiVxTCwzx2tE1GclsAyJFgxcpmCiUxTahDI7EoptALDNoSizKmvBrAQtAobwP8b4W8KAMD8oMoXgIPVw2ZNCEAg+0QKyjwiNieS2IIPoJAhmE8MNABiIoMEK1DagfmnqJZgFyxHqXipOLfTXTgGGbMvBBBdod35MPkCm4Ua5WUHEc8UGDZSdgJ1LQrSQUGQjREYkuwlhBseIiX/JQrPoou56c8orGRePXddG/bokudHh+gBJlDQShPF+n6sDzqCB6JAMhP4+M2XOwwFJx+sBODBacWsYMXXtBs0w05XKX3BBOoQA1nUGj+P6vHArIYHLXpdN9jQ0NwxfXalJ3N3xxvZ2rNE9cs59UatqNuG9DB45t34KDA6+eJTF4th/JpmZkqe7LFcZSa6685y7WPGUaLquLXqMl0d3RBD08jd7BVzv61Znz5mG+GuLYob0YKdJ9ftH3YdtopkCj/MQYY4wxxhhjjDHGGGPsx3XV56s0jVEi04hcU7MMelS8QAYSoBkoVhzkSxVQ9odhJRCL9WFEWRz1qZ9kFgfFMsR6g5bROioQriIKI/g+ZXfUiqLTFFfyPYVKlHMBE8r2oFobVGMiRCD2oYfT1M7VUbBtS2ZhVCpVsYeCJGVnmCYUcRzan45fyOfF+ooYs46KGC/Vx6AMD/qs2wloZoKiI2JMCkJxKQwrCdE71T+HYRtiGwuKaciABz2WprFoui6OY8PzIoyMUN0JBbo4x6rrwhGNAjzyAvwcOjcd2ZUyGxrnXot5nen6p5qJfc/jTNyCO9YvgKa9fJ8pG+7Fsvb6h3MGduOFXgXTZi9CU4rqfbwK8X3NXPd2fOTuFdCoqvyrSbXi9ptXIDm+B089sxeV1xBHCU9vwSGnHdcv6X5tx6hLTF2LNXNa6p8uSDVOwZK5k1E++DyOl+oLfwKv9H20zduAGW3J+ifGGGOMMcYYY4wxxhhjP66rBkDoQX5LWxusZAqOF6BUcaGZNkVGZPaFZlrQxWdNo4wLUz7IpimxVEWHoRny4S4FPUzDlBkbFBSg5730l/+uR8WaqdWnmYoou6N2XHqhv4Kndm7qLHqhjA4KhARyeqwYhi6OIfYXC5GijA4xllKhhMG+AeTHxuCUyhjqH8Lo0EgtS8PxMD6WR6lUkkEYGi8Fc+h8KINFgS7fV8R50hjNZBJ2Oi3Okc5PldN6ua4rxqPCtpJyoK4bIJ1qQDqTk0EXylihqbIoQPPzKDh2FPudCIvX3oqZnQ1IinNMpVKYsuTtePC2ucjnxy6pARJWT2DT0/thL7kTv3rvSnSIbVO0T7YJi9/6fjx0fQq9Jy+bAiooYuuXH0W+cxk+8J6bMS2bkfvIYzW0YNmtD+JPHlxR31hcTdXAwhWroVbHxaf6TXBVCqbOXIv5M3Rse3wjxmNT9nu1lqBsILFXUB7Gc0+9hIYND+Ij71qB9vp5JOm1YxZuvv838Cs3T68d4iJjp4ew+K67say7BWnZZwrpKUvx7g+8Gx3eQXzt8SN47dVRXs4/fBgHAh2r19+IKe05OWb5fSx7F9514wxMFPOXfB+MMcYYY4wxxhhjjDHGXjtt9erVH6u/v0ScakSyfbKcIipAjFjVZKaDqioIPQcGIjj5cai+CzVwgdBHVA8A0F+0U6aGrmsyY8JzaQqrAIZ4H3gRKtXaFFGWpUMT24aij0wqgWwmA9syQPkYlAtiieNRcfVzU2dR9XHRbS2AIVrsBfDrzSlXMdg3jJPH+uC7FXEcH77jwiuXEVSqKIxPoFQsIpVOwk7YMrAhIyui7ygSRxRdFsount78AnbsPQbDspCU21pQFXEM35MF1TPZLBLJFArFkgyUtHdNQa5lEgpOBDXVgFRjGyLRbeHUAXmOrx8F2dbZWLY0hyMbd2KQTuBV5XH0dBld02biltuux+pVa7F27WpMb3TwwqYfYsKehhnZPJ577ki9qHiMsZE+5BUdbXOuxW03X481q1dj7ZIVaEEvnv7a1zHQtgazzT68sO80fJqTTAj8YfT2OWieshg33XoHrr1mJVavXYtlq5ahEaPYv2c3Tg5V5LZaZj5u3NCBHU+/iN78K5UyB9TWubjv/rvRLr6T5tlLcY3oc+0rtDmTdBzZewKuOI+J0UGUPQ3tM9fgtptuxJprVmPNunVYPn8y4vJZ7Nu9FwP5WjhDTzdj+dIlCI5+G0+fyeLGu27HnRvWY+XaG7Bu2RSUzuzGd7/zJE6MXVTKXfx8dM1dhfnJYTy989T5gN7FGmeuxMrmIp7ZcQyBvFbjON7jYPKsubjttuuwauVarF+/GlOzFWzd9CS87AxMTozh+eePwqEOVB3d81ZibmLoqsdomrkKK5oK2LTzeP0YjDHGGGOMMcYYY4wx9stJefjhh6/4lDRsnQ5z2mLkmpsxODaKiufK4Ed+dAh65KLvyD4Uzh6HXh6HM9wHzXdgqBFiVewbUE2Mqixybls2yqUyyuUq0ukU4iDG+ETtQXdDNgHLVBF6FUxqa8C0KZ1obkiLfgLYuoJ00oRl6DB1AzoVK6fQiAx+AAlFh1suoViqYGRsAq4XIBB9jwznkUgYaG9pwZzZs6DEMXLiuM1NTSi7FbR2tqG5pRnNba0wxfjo5CmwQSUpegdH8fH/+1lsfn4HmtqaZcH0REJFHJZlfQZNt9De2YkGsXxsPC/3nTRlBhJtk9FfDJDqmoPmqXNRdXycffrrdIqvK9POoqnJRL5/FNUrPQ2/IgVWKoPGbEoW8Y6iANViHvmKj0xDMzKGh6GhPC6pYqJpSObE9bB1mTIU+x5KxQmUnADX/cqfYVn+O/jn77yE6iXpEKo8Ti6Vgl6fCcv3PHEvTKDqBucf3puL7sPv3GDi81/4MvoLrxzEURKNmNR4xaocVxS4RYyOFul2qdORzGaRTdriXqb4VwzfqaBQLsDzLlw/u302fuUD70O0/Z/wTxuHkG3MIS3uFRKGLkoTeXEvXVbnRVzLZK4FDbqD/pGivDcuZ2Za0GL7GBgpyCymGgV2JovGdLIeOKTvY0J8H6E4bjNSor+hoULtHMT6lDhG7hWOYWVb0Gx6GBDnfeEYjDHGGGOMMcYYY4wx9svnqhkgjpHCeGwglU6j4rpwfV9mcaiIELhV9J8+gaylI6gU4RbGYasq1SGnJA2EQQDX9WQgRNY3iIFqlbI6hAhySioqxWDqlC0SIxL9WqaGVNKWzRLLdU0BlZ3Qtdo0WjSdFk0zRfvTMgQRPMcV62wYplXvU0Uum0FrSyuam5uwdPFSdHV1oqO9QwYtBgYH4FH2iq5DE4OlYujUp6JocmqtM2d68eTGF1EoFZFtyMj1iH3ougJTvKfYSxTG4rOJRCKJTDYHw07BjXRUQgV2QysSovliw+LJ1zsDhK6zi1Kxcmmw4jWgjBuaCqxYLIrXsvhu6fF6LK5nBcWy+/JplyhQUC3LDBq5T6UCT1x/aJ1Yd9tKuEd3YN+pEVmU/oJYHqdcru1Djeqx0PRpFxhYcfvbkZvYgZd29bz6dFKBc76v19LK1VoR/Asi+OLeLYnvl9bTNahQ8fMLERLpXAZI3L8d20/k4VarF/osV+X3eyUUTClWvPqnl6NAHxXZvzwsEXhX/j5cuubi+7h4+1c9hnvlYzDGGGOMMcYYY4wxxtgvG/qD/iui7A3K4jhy9Cg835c1ExKJBDKZDPr7+uV6XdPhOg4Stg3T0GTgg5680vRX9NZxQtEcUJFyyjbwfcrSCMSnWAZAKPhA008F4tX1fLGtJ5dpugEqoE7ZHtSoP3qgS8sgmieWVT0HgehDMXTYVMshm5U1OxrbWjFr/jx0TZmKZDaDzsmTMXnGDLRO7kYmm67VB6mUUSkW4ZTLMmgShiFi0efg4CBGR0dlZohlG+JVoz/Ql0EcyzSh67qc3kpRdaTSWRimjUhuABiWLc+vVifkl4GF6RtuxiyrhJN9wxSP+vElZmLRVAU9hw+gNiEWY4wxxhhjjDHGGGOMMfbTcdUASDabRWdXFyrVigxyRHEkp8CqVstwXUdOZ1UuFeE5VVCJ88D3YGga4ihGSKkAMhASw/ciOdWQYdRqg4RRJF+pxfXgAQkoo4PqdgShzCKhdRT0oOfqQRjWgiCiUTCmWCqjJMZQDQOMFAsYL5cAy0C6qUG2lGjJxpxYXoRDtUnEAA3bwNTp08R4XAwPDsAX+0eeB/rz/5BexVgHB4ZQrVRgWzosyxRjVsVYYniBJ8blywCMTQXXE2mYVlKMTBXXxBCfU0im0rKge7FUgi/G9WagqBqW3HIL5s9KiXOvLxQ0M4FVd9yPB26ah/LJF7Hn5OjLs0ZeC/ckvvH3f4eNhwr1BYwxxhhjjDHGGGOMMcbYT8dVAyCko6Mdkyd3i3cxxkdHkB8fF6+jSFDtjDDAxNgYoiCE57myvgMVPKcABwVLaJYqqrNAQRDK4jBNA5pYQJkgVBxdFe/PBTVoOb2vOtXaNEk+1YiQqRZyuiq5bRjL4AgFQCgYUfIcuAhRDT24SojQUBFqCkJdNFWBE/soi3UUGIl0FVUxxraONrS2NGGwvx/FQkFOvUXTD9F0WPR8f2hoXJxqiEzaEi0pxxpRdohYR+dBReCpCDpNp5VIJuT0W5QFY+gmkomk2AZwHVdekzcLzZ6Gex74ffyX//Ln+IM/+APR/gx/9qd/hNuXtKN0/If4zL9sQjGgK/QTiFwUxD3lvDniRYwxxhhjjDHGGGOMMcZ+jly1BojZNAlRpgX0p/+KpkClIEEcopwfkzU/vIkxFAbPwox8mHEAg+or+B7COEZI2RL1fqgQMwU4qG4G1ZKg6bB0KhZCG8isEqoFUuubMklsU0cqYcLQNbGfUguaiI1p6iyaJovqkChimeMFYvQ0VZYGw05A03Q51lw2h85JnTIjxTJMWJYB33HEoULY4jjU95kzZxCLbZtbW5FIpWCKfSiw8vgTm9A/NIS2jkY0NjbIjI5SuQjLpumvDBiGheamVjQ1t4j3JiJxbF+MOtBtaKkcHFVsk87BtC2UTx2S5/8LTXxfw6cP4ciJMzh59Bh6ek7i5MlD2L9rJ57fuhlPvXAY1Z8w9vHzjIJ7+dFBnOzpxWjpVSuTMMYYY4wxxhhjjDHGGPs5dNUMEFUzEPiKeKPDMAxZ4yNl6TAjF0F+DN74ECwKfiCEqkbw4wCBeB+FDnS1VvODYhyaeKXUCM9xKBoiAx4UjEAUQFOpFggVFVdBU2JRkKNQKGF8dAKVsoMwiOXUWK7noVqtyoLapVJBTssVRRoiTwdCA2ElhBmoaE81oNVKi5ZEVyqLVBAiJ07RpOwUxwV8D40NDWhsbkbZrcKnibYsU2asjBXymChNwLRUNDSmxbHF+mpRjE+cE10Gce6JlI2kaHRiVAi77IWIrRRCM4EokURK9KsmLUTamycqEHpVDJ05ggMHdmLHjh2y7Tp4CD3D4zK49WYUOgUc3r8LR/q5MgljjDHGGGOMMcYYY4z9orpqAISmfBL/Q1V0mf1AgQzfraBamIBXHEdYLkL1HSihL/9i3g89mflBQYwoCsV+kFkcVPuD0FRXhIqOa5oCTaesEvpMhdBDmRViGob4XC+W7oeUICL6C+G5on+fsj9qU0spsSKOqcBzxDIngBLEiMU25bE8Bk6ewuEdO6G5HgyxfWl0FJbYxxT9lotFWV+koYmyOzx4lE2i6RidGEexUsbYxCiyubScoisS50KZKXQeNEVWIMZE03t5PhVqjxCLwXsUx9EteLHYXrzamSw0y0ZAOzHGGGOMMcYYY4wxxhhj7A1z1SmwrJYuINuGIKJ6HIEMfpQmRjA2cBaFwT5E1RJUtwpDjaFEvlwfh5Gs1SHrfKg6NNEoD4SyOGg5TV2laHKmKllcnIqq0zRXulhuGRqSiQSStgnLNOTUVcmEVasdotEOkEEQqhEyMZFHIV9CYaKAcrEAt1JGtVRCfmwU48Mj6O/rQ6VcwsT4KPr6zqJUKmJ4ZBhDIwMyUGNYol/bRraxCZppigHpOHLsBJ5/cQfaO1pkwIcyTuK4NvWXJsZAAZCknRTrTNjJLGLNwkTFQ6KhFZ5uw861wMo2whMnSDVPnBMH6leSMcYYY4wxxhhjjDHGGGM/a1fNAIllBkiEIPBlsXDKiKiUinDKJcTiPeV16JoCQ/Sg0lRSYnuFip8rlDVBRc5rhc6pn8CnfiKZwUFZFEEcyumTKBtD7ADTMqGJ7anguWXbMuhBRdApm4QyR2TdEEOHLoMVqswKoWm0FEQyg+TcazqVRGtrE5qacshkkpg6dbL43ALXdXD2bA/2HdiHk2dOIRZjpvofqq4hCCPZ59mzvXJ6Kyp0Hoqx0uxOnueLfqk+iRgnbSb+871Q9OfDEY2qlii6CdWwRZ8mQsoEiXXxqtMlZIwxxhhjjDHGGGOMMcbYG+TqARCKAMgpsADL1GFoCrxqGW65BA0RdLGSHvNrFPyIKUghtlVV6Fo980PsS4EECnwEQW06LVkgXQZBxGc6iKLI6aVMgzJFRF+UCWKasuYIkUGSWJHTcYUyg4TqcGTQ3NKKttYWTGpvQVdnOyZNapOvs2fNwPLlS7FmzSosX7EUc+fOxrx5c7F42VKsvf5azJw9ExW3ivH8OMwEBTtMBFGEquOhp7dfjEWTtUco1GHolpyKy3d9KJECy6CJtFT4YhylqoeS4yOZbQR0G4adgWYlZQBE05PiGthy/IwxxhhjjDHGGGOMMcYYe2NcNQBC01MZuoo49BF6Hny3imqpAN+pAIEPUO2PIEAoGqJIbk/1QhRqoluxCB4FEKiWB2VQ0LxX4n96S5klMb3TVKi6TtGW88ek6bNkjY16AIamkwrCWBYdp2m0DMNCJpdDQ0NWtAxyuTSSyYQspC66g2FqSKUSSKaSMmuE6n20tbdh8pTJWLlqJUzblPU+KLJDgZh8oYzxfBEnTp2BQ/VEKHNFN+CKsSuUzSL+08TAE5Yljh/BDyJUHA8VN0SmoQUO1QFRDbGfhUAGQGzRdy2AwxhjjDHGGGOMMcYYY4yxN8ZVAyBRGKJaLmFkaAgD/b0YGR5EYWIUgedQagdFJuQ2cUhvKX9DBxX4oGwNCiJQTois/RGLg2hUS0OBoii1aa+IeE9TUFGQggIeFB+habNoh4imuKLAh+ejXC7DcV2ZTSL30TSZqUEhkyD0Ua1WUC7lMTI6jNM9J3Ho0CEcOnwQe/ftQW9/nzwe9e2JcSuWCTuVkjVAJgolTJQqMtBx7MQpnDrVD9+PkEplZfH1cqlE8RoYplkLBhmmzEKhYXhUdF0Ty62kDIRQq7qBaL5YVwv6MMYYY4wxxhhjjDHGGGPsjXPVAIjrVFEqTCA/MQrPrchi53EUgGptGIYO27ZlQXBNt+TUT1BtBLGKSNHEK1XlUMQrJXHUIhAyo0NVxf/quYQPGBoVPzfEqyZrh2gyCFLbNgxCmf1BwRHX9eBTPRCxTSyGTHU7KFZCWR8hFWAPPChifFUx5oHBPoyOjWJYtDzVLPE82hCGacl6Ig3NzVDFuF3KXolisT7Exk2bRb82MtkGOI6LotgvkUzA9z0Eom+a1kscABTWiCgrxE6goa0NdjaH9u7JaGpth2EloGkGfC8Q21OFFMYYY4wxxhhjjDHGGGOMvVGuGgBJJW1M7u7EogVzMWfmdOSyaShRKLMzqBi4bSdg2il4ARBrNgLFlK+aZSGgLA7RdS0TRKxXZGIHqP4HfaC6HxRIiYIAgedBEcso24Km0/J9H1Q4nYqiU/2PwK/VDAlFR+LwEIeXARBF02AlTKQySSTSSdgpW7ymkG1sxKTJ3eiaMhkNzU1iXJBTXpUqFRm8sOwkrGQKDmVsOB72HziMI0dPYfbsKbATNkbHxzE+MS6zRmhqLVWMlcZO1U7onGJVRyTGli9XRavAoSm+aPD1K6lQiOaqV5UxxhhjjDHGGGOMMcYYYz8LV31UH4VU38OBEodwykWMjQzLrBCqhUFTUKUyWaRzDYhUE6FiouzHKDgB3DBGuqEBRiIhAwOGZcAU+8jpr2gWqxjQKdtDrIw8cQzXk8EQTaynY/riM9XaoPoblP0RBDTVFmWC0PRTVEydgisKQqojIvahQIhCARXDQCKVQiqbgWLo4rUBlvjsiz5K1SrK1C8oU8WQr54fYWh4HIePHJPZIVRjpFiqIF8oiGMGsG1L9GfKKbqg6mJ9CEU3EYnjFSpVDIyM4vDxE6Idx5mzPZiYmEAYerU6JBQ9YYwxxhhjjDHGGGOMMcbYG+bqAZAohFstIz8xhrM9p9F79oz4XJUZETTVk2WnYacbZB0MJ9RQDXUoRhK6nYAXx/DCECEFNWjKKFWHYRjQVFVmelChcyWijI8QgSw2rkDXKeMjhu/5MlOEWhAGMuhB2R+UPEItopQS0YssUK7p0AwTZiKJbEMjOrq7MXXGTNkmT5uGXHMzILbxRB9+DATiOJ7og4qdQzXRPziCo8dPyT6HhkYwPjEhxuOL8xP9q1TLJJIBHM004IujpnM5eRzdsmFnxPmnkjQUeL4r+vBhqApMjRaJ/hljjDHGGGOMMcYYY4wx9oa5agCEanFQTQ7PrSKfH0OlUpHTUtGUVJphiQ10KJoF3UohVA2kG1rRPX0mmtvaMV4soOK5Yr0uMzaocDlNmUVBEAp2UBYIZYPENH1WGMmAiKkb4lUF1f2gwIjneaLVgyFRiCAKxPsAtYLpVAsECEXfVJuDMkzS2RyaWlvQ2tGB9o5OZBua5Dh9Cn5Qn2LbYrEq+hHHouLlFQcHDx3HmVNDKJUqcFw6nifGWgvGhBFljESiD1Vmf1CGSdukDnRPnSJf28RxOru70NTWDCthy/1URZyLGCfEvowxxhhjjDHGGGOMMcYYe+MoDz/8MMUSXiY3ayHUSdPR03MSp08dQ7k4Ds134Y2LVy9AzkrCr7qYyJcwPDEusy+mT+vEaN8RHDq4D6EfQI0VGWFJ2zYsXYNbrSAOPLEsEuspnSNGKqFiUlMDUrZF0RDEolmmDtPQZCDCskyo4pWKpxuGBSuRhG2LZWogtlGgKxpMTUdjtgFtLS1IpzPIZXJoa20T3UcoFAvwAsrIUFBxxPHFa7HkYMvzO/Hk0y/J8acztamuothHKmWipTWHXC4hjhHDSubgRklodgZdM+Yi0ToJFVhQsy1AMovhgoOKH4lxpZBIpmGJc9XEOZx9/F/kdXy9qNoK/O7ffgTT65/PqYwfwj//z/+DI0XxQdHR0DoXc1aswG03LkRnJiOucYxiz1E8/aMfYvfh4xgoubUdE0144CO/jRvmA1/62H/B5uHa4ku1411//O9w8+RmSnypC1AeOo7nnn4cm146irFqffEvDVVcujZMXbAGt193HWZ2JKnmPlCt4syRp/HFf34MZylQV2d0XYc/+r37MMmKsO+b/4BPPHUE4WU/gam2blyz7DqsvnkNJot7k651qdSP5z7xP/HIccpFujpN/FzOX/MO3HfrOrS2iJ++YhH7N34LX92yCyNFF523/gf8p3fOq299ueP49B/+M7L3/gfcd01Xfdml4ng//vbf/z2O1D+fY6a78d7f/o9Y1ZnAU3//7/GN/fWT0kxMmrcG9993G+a2iZ8ZFHHge4/gXzfvxHihfu9dRtWWi3v7V9Gw/cv4s89vFj+/l12g9lvwZ//5XWi+cBNK7tkf4H9/uQfv++iH0Kyexef/+n9h1/Cl2Vhdi+/Db/3GTQi3/hP+9It76ksvSDVPx/rb7sL6tfPRZqgol4dw+LmNeOT7mzB6hXtba1mM//DbH0RLfi+2nDFw23XL4A3uxT/8n0/hdL5+bCOHaz/wu3j30jRe/PL/i88/N0A/hhexsejdv4vfvLYLJ37wd/jb7x4A/XpE6/X4f/7z/WinefXyO/HXH/sUTnqXXgvVyOBt/+4/47bZKTiFY/jU//gbHCjUV9apiVY8+Ov/HmvbR/D9x/pww0M3Q/wmuCJvohef/vv/hb29Tn0JY4wxxhhjjDHGGGO/uLTVq1d/rP7+EkouB6utGaOjQyiMjyOXzCChWAiqISolD/19I6hU/dp0V3GETGMOnlfBxPAAqBC4LHAeeNBVBUnbhKHT9FcR4rD+UDAW/0cxbNNAYyYpXynrRGZ5xKEMXtCTX5pyCwq9EfsrGpR6hXE/9GRWBz0OpEwTzbQQKTqqri+LpFP9D6oRQtkbNLUWZZG4VQ9qrOHMmV489fRmFEolZLO2rEFCtU50hGjIptDUmEEqZcsC623tXUhn2xBSrRMjBd/KwmrtAtLNKMYG4kQaeiJVH18sAzeGGmHi6F45zteLok7CurtWwDy+C49t2or9Bw7g4MGDOHDwKI6e7ocnLl/j7JvxkV+9Hzcum47K0BFs3rQZe/uH0Ng9H2s2rMb8ye3oPbazFrQwEli4Yi2mtQL7Nm7EmUrtOJdKY/61azDVDrH58a/iiU0vYH//BCZPXYYlq1eh3RwW4+iX04X9oumach2uv2kmCifOoizun9cq17EQD37kw3jb+oWwgzPYselZvLT3IE6OBpg8sxEnN23HhViSgXnX34Zr50yC63hobQyw7flDqIifg/Na5uLDv/oR3LRiGiYOb8XGrTvENT2GqtoGb+x5HOqnJ+NXN2X9/fjovRsQHd+Ebz26CT1RO9bdvAHddgH7j56GW5pAYbhX3ivn2uHDLqbMn4SxnT/CD3ecQLE8gcHeU5ds0zugY/L0ZvRt/jqe2jeMy3OcFt35m7hteYv4GQJOvvQYDtZPurF7HT766/dhyvgOfOVrm3BGnY61G1ahVRnFwaNn5dR0lzt3b9v9+7Bp9xk5Bd4l0jNw0w3zUT28HT969jnsO1Af59E9OHCkiEnLFmNaQwaDp3bjaH+5vlPN8rd/ECs68vjh5x/FseKlwREy786P4q3zPDz/7cewefdBZLvnYNHSVeiwBrB//+X3to45q2/EDctm4PBjf49vPz+IpnnLMKu9Ef7AERzpnRC/8cS9tfYhfPDWmZg4shlf+/5OFOmH8yLti+/E+9+6FGnxO3L8+Et44cgwxYaB1FTccMNCpMXvRdjNiPqex77+SwMTRts6vOvu5UhrQOCOYefm5zF8WVypcdIK3HnHKow+9Ul8fe8gJkYHcPSi7/bgsRPQGtvRIn7nDe/9IR5/4aicKpAxxhhjjDHGGGOMsV90tWjCFeimgZH8BE719sJMZtDRPQ2JbAsUK4uJaoRUUxtmLlqC9TfehPbOTvT19aKcH4dTLgFBACWKoMrCHQF8z4XnVBH6HgIqfB5QjY9INAVxGFNpchkoMQwNpqHL6aQoCOIHPnyqA0LBFLF9IPqjKbh80YcXRGJ9BE/sT38t7UcKgliBL5ojluVLFRSrVZn94Yk+XI+O7aFUKGJkeAhlMU7TiqHrookBGAiRtk3kkgmkLBOWZSCTzSCRsBGK/VKWjYZsDklxLQwjgTDWEccGDD0htk2KZRRIUeH7LsolcQ1+RryJw3hm00Zs3FhrW5/fhRI911Un4S3vvgfTm0zs/8Y/4K/+5lN47Icb8dS3voWPf/wf8dKZElrnLsZN61cicdlf0r8ayuLpObYPu3fvxotPfAdf3rgbTmChffJcpK36Rr9glrz9PtyxejbSFHB7rVQdNzz0ESzvyuLM9i/ib/7i7/DVJ34kvoen8MS3Poe/+svP4NBFf+qvWDksnNEhfib2Y/O240D39bh9sVFfW9M9cyGmtzVi+OxmfP6z38KTT9P3+kN8+dMfx/d2vfrUap0z5yNpnMH3v/JdbN39Er7/tcfEGBR0dncjYeko9R85f6/ItukZ5DtnIOkMYePTBzDmBzh7dM9l2zwLV2xj5A/g0ceP4dK7W4E+/26876YumLUCPRdRMO+m2zAp0YevfvK72CLG88TnvooDgYLFi5eiKZeob/eTqYwewZZnL4zz2Rf7xO+GAew8NI5YN9HdPQWXHEFZhOWL04jPHMDWsSuH6fInt+ETf/9JPPHiNmx/cSs+8ZWNKDmBuLfnI2PXNzrHTGDGrNlIKoexbVsBfv4kvvr4DoRqCtddu0JebyXZhZs2zIIdlPDcpqfQX770uEq6HbffugYt4nfQFWJBUkn8PgkCFTOXL0Pqkp9VFV1rrkE2qGLYu3rYsWnxKrSZZ/Hc1lFURk7j+Yu/W9F27fPQ0JJFFBzAI/+6CSWewY8xxhhjjDHGGGOMvUlc9WnvRL6C0z2jMJPN6J69ENnOqbAmdaJhxgzMW7cWTTOnY+r8uZg2eybSiSQU14fuR+LVAxwXRhjBVnXoERBUHbilCtyyC8+NEIgW+bEshE51RTRVgS5GkjB00ZeFhGnI+iMRBUBcF77nIaTMDtlqQZTIDUUfEUIvguf4ol+xjeiTCq5TzZF8qYB8sYiq56DqVlGqFlEsFzA2OoTxsTFZr0NTYsTiGBSAodokSdtCNkPZHynYlgXbMGDSNtUCNLeEVOSiTYvQJpa1qxFa4hAN4jyzsYKMbiFppqDGphjz5Q+CX08R4lhcz+hCIw3r78a6dqBn69fxuc0H4IprF9J6CgaNH8dnv/AUxiId85cuQ1vu8ie7r10chSiUyvVj+6LVVxAri9mLF2P16tWyzZvaDotSBM6z0NQ1E8vq6+dPb0FbxwysEO9nd9QeXdsdc8W65ZjanLlws1otWLhyFZbMFffkxf3ZDZi7ZMn5482Z3CqL0p9jZdsuGc/c2e1INnRi2YpV6G6kLKJGzF+xEisWUyBHQ+vkRVi+ZI58kH0lTUvfi2tn6xjf8S387RdewKAj7k1xP9C1CEMfrvg5uPgP6RvapmLOlHY4O57HC3sOouBqWLx+PZL19eKnAalkQvw8iB9MV0FkUNH/Wn+BL34OXsNf5VdGxuAjga6uLMRPEVIdHUiL+7VcpIfotUfs5/qkpndtwJ1Lk8gPnMLxoQn5EJ4ypi7expx1D26cB5zZsxunKpc+aLey0/G+ezegcvYFbNl+8rLy/1OxeFEL/GMHsaPiir5j8TN6ANv2OFAbmjBZ/Iz9mLG3y1wYY63RshiHtu3EhLi3p0+fgTSlRtTZc+ehUwtwQFx7x3959gc5s+spnBnzahkYlN2WF783RMe6kYL4dXCJZONkzJvZglNPfB/75TxmMfxdX8JXXxwFpq/Fe1Z2YP6yDVjS3YTBI49j294xeX0vNm/5PZjXMoavfuFp5OvLLlfqOYK9Q2U0T9+AWV0XRRgzS/COGzow1H8SKF4lamFPwoZVMzHw/FZsr7rynOKLr1mmC3d/4B1oLg/hiU/9C/Zy6gdjjDHGGGOMMcYYexO5+p+7xwYy6XZ0T52PRK4dFdWC3tyCZNcktM+dBbMph7PDAxgdHUbaNJFWVcSVMgyaSioKkNRUZEwLCd2AFsUIvRARTf1Cz09DBWqsQhfbWBRkkDU/VNlsSxfNkDVD6NFl7AeI/FDsXwt+eI4Ht+oicMRnJ0BQ9eCUHVQKFVTKFXhinee5KBWLKBTzKJYKKJTzKFeLGB0bQVEsC8V6CmxoERUtj6AjlhkomqbBsk2Z9aGL83GrVThifyv2oJbGgbEBWONDyEwMorU8jk63hK7AxaQ4Rqu4lA2KgayeQNq48Ej7jZHCkoWToQRVHDzSA9e/QkCm7xAOTcSw2idhmv2TB0DsabNwx7WLYBsKevZvw0T9+bjdMBXv++Cv4dc+8hE8+OCH8P73fwi/+usfxdvXzoVZv+u6Vr0FH/3oR/ErH/oQPiTar/7ab+DDH3o/PiDe37YwJ7dpWHyHWPduXDOj/cLNmpmNt7/vA7j39rXI1p8Hp1rm4SMf+Sh+7cMfxv33fwgf+MCH8Gu/8Wt4y7LJ0GkGobZZePeHxHg+/BE89NBDYjzvx4PvXIdJk5fiwfd+AMvaRSfJKbjrPe/De995O1qz03HHRz6ED3/4fqxsyVzhQX0Gy65bgJRfwJYXD8tspFfTOGc12pIl7N11AiOjg+L+rMKaugFzW+sbIMSpQ0cwKO7hppkb8J4PvxsLO836utfm4JNfwg92u1j/wV/Hb//Ob+Pf/8Zb0Dp4EI98/2nkq5c/3E5g+brFaBbf3aFtGzFYvFIWQStufOtS2OUxPLttP5yL7iVFN7Hm7ndhWaIX3/yXx9H3srIRWaRTwNDAgJyC7pzTZ3oAK4cpzT/eub1mfS9i6+kI2ekzMDt9rtpFGiuuW4y0M4HdJwZfUzCJpriavXgemk0D+cFjmLh0Ni1MEvfvdLMfW3YNUVzhvN0bv4GecR2L3y7u/bdeg9TgC/jsl7ZgrL7+nKZV9+Ldb52N3Y8/jhcHrlwPRar24bFnj8DIZDGrs1tOM0a6li9Ft6Lg9OG9uMJsXlLTiruxormEPQd7xD16efilEdff/26smeRh18bv4If7LysewhhjjDHGGGOMMcbYL7irBkCymSa0tU5BKtGIMNQQhIBuJWAmk5go59HW1gxNCTHW34ugkIfpOtBFs+IIRhTAVABLVWHE4iD0zJQeONafvyn0SssVFbquI2FqsE0KgCgwdQWWrsqaIJZYpyuKDKAgiBDR9Fn0V/YVD37Fh1/14FZcOKUqSoUS8mNjGBkexujwCCYmxpDPj2OiMC4zP6pOBeVyUf4lvRL5tfGJbulv0CkQIv9OXD6kjWHQnFjiPErivMYGBxBVi0ipAdJBGdroWXgn9gGnDqK1NIwOdxztXgHNXglZr4p0GNbm7P8ZaVj+AP7qr/8GH//4x2X7L795C9JoQEeHAfgeRsQ5X/lZ7wB6+8UF0MR3JK7xjzNiLdWEh/7Dn8vj/eXv/AcsnxRg+xc/js89ebqWAaCaWHz927BqQSde+PRf40/+5D/i937vz/FSpRnXv/U2zMkmoOa68dZbVqMrp2DzV/4//OF//I/4r597ClF7My77Q/tXpRhprLvzHiyZ3Yan/+kv8Z/+03/E7/7uf8cerx23vPMuTE/YmDx9JebP6YS/7fP48z/+YzGev8B3tgwhv/8J/D9//Hv4/nHRUX4v/vZP/hB//Bf/gFMjJ3DkeA8Ge3pxtOq87C/3gWZ0ThL3iVPG2WJZ1np4ZQYWL18EdewInjtWQTA8iIOjE9DNHGbMmnL++rsD2/Dx//0oeioBps+9Br/+R/8Tf/The9DV+NqyJfRUCp3NWURaAokWEwnxA6g3ZZEV+1/egdXcjtVzp0Pze7Fv15kr3ieNi5ZhQ2cjSqMncaZv/MJ1EN9xy4YP4r7VzXjhW9/CvtErFM1u70CjeAn8SwMrnpyuSYMhft7/LbrXPYS/+H9r9z21D60+N+FVBS8+vw+h0YVrlmUhbm+oTTOxZnoaJfF7oX9w+Arf5+VUZDqn47Z1S8TvsCq2P7sRpYu/ZL0T16ycjKFDe3Bo9NLcjeLZw9i87xTCZBtaGlz86JGn0J+/+OqK33Ezr8NvUa2WoV3YsuMIgosjKFdQfukFHIpSmCfuYUv88lLUHJaIny8lOItDBweufD5aM9atmQ5ndAD7T4rv95KNFHQuW4Vb501BafggntmyC+6lGzDGGGOMMcYYY4wx9gvv6hkgYQQ9BmxFR9Y0kdN05OIYnbaFNlVBh6GiK2mh0HMSIycPIa34MlNCj3woYSDrfyhRIPoJoYp+KMBAB6OHkfSYLVZi0cQyjTIvYpimioRFD0VVGGKZqWuwDNHEq6mptQCF6Cv0w9o0WI4Lv+zCLTlwShWU80WMDA2j9+xZ0XowOkxTXY3KoEdtaqZA1vqIfA+liTyMSEHGMJBSRf9iQJFDUxY5olVlrZCQsk2ojsj4GCrFcXFeVSTjCqzyIOLeQ8DpPTDO7IV1Zh8S/YeRGz+NlsoQWv1xNPo/u7+kdofOYOeO7di2bZtse46dkUk28tGyqorrZ1zlwTlNSPSTiX0Hh3dtxcaX9mPYVzB26gheOnJa3DK1Hg1rElaunQcjfxKljgW48cYbRVuEcHwCSnYGVs0w0dI8B92dORQPfhvffeYEyr6PwrEd2Lzl+GXTKL26ZHoyliyeBn3iOPzuxfXjLUQovme1cQ5WTlfFrePJv9IPclMxe3YnlHgIO7dsxUgUwRfHrg09lg/r/SAQ20Z48Qv/G3/+/30Wg7JK/OUUeS+Lmxe2+Nm48jW+IDX9TjGOCGf37EUfTb8Uj+OlHWcRaRZmz1+InFX/URSDDPo34m/++8fx9e9uwv5hB+0r78Tv/OYHsbSz9rf/yclLcOutt+G222rtlhvWoz1LYaMU1t77QSzPjONrf/fX+LP/9D/wl3/9KRwpdOOeO9+KKdlLMy4a2xdgUrONoS3fxM7xK9wNqo3ZM2ciJX4uTz73ffSeL4xvYfq6d+C337EAh5/9Nr6zp/eyh+t14qK82nX5tyj1n8auHbX7ntqBwQtBhuq+zThRVjBr6XJxVTR0zZuFSQkLE2e3Y2DiSoO9mIVpK+7EB3/9o5iVGsX3v/GP+NGxS0NczWtux9omH8ePnYD4FXQJM9WAGd2tUJUqXDeFeStmIENz+tXZmdl4z/13IFk4gK/9y5fEdX218QjxQWx5tg9tC1ZgdpONdIe456d0YGTLt7DnKueTnbcSG7rT4px3YOCy71dPTMVNd9yMZvTjqa98FceLr2EMjDHGGGOMMcYYY4z9grlqAERXIjSaGnJqhJRTQWvkozsKMcmpYpbYyzt6GD1bn4HfexKNigfLLyKu5mGAampQ0COUgRDKqqDghaFRtgdNe0VBD0ARfWi6AlW0mKbN0hQY4ng0DZaui+OL5RQMoQCILnagR78ykyQIa9NiySmxaCqsWo0Qp1pBKV/AxNgoJkZHURDvq9USIPq2TEP2l0olxLZVTAyPQQ8V5EwTCYjjhDH8SlTLJimXRCuLfh1xkr4MBAWBK/ocQnm0H7Y7gaaoiIZSP8KT2+AfeQ7Kye3IjhxBh9uHrnAI7eEIXcKfiWrvNnztq1/BV75Sa995+ihclDExEQKmhbZ05vyUOZeajpnTFEBcq+Me1Wd47SKvgp3PPoZHvvIF/MvnvgttxgZ84H03o6G+XlUmoZFmsGrpxLXXXYvrrrtOtiXtqjhcCYlkDLulC0kxsDP79+J8eCEMUZ4oyADOj0PTO5BOizet3eJ4tWNRm9dMp1dBMhWhZ99mbHruCJrm34x3/8qv44/++Ddx2yyxwU+siPExcUMmkpiUSLxCJJFksPLOa9Astmpbfjd+/4/+BH/6p3+KX7t9HjRFQ9fseZicTdW3rfFKfXj2iW/h83/3N/jKDw5B71qK+95xregJSM2Yc8l5rl+3Ck2NFNyYhsULm1E8vQM7e8dlP+XhA/jW1uNId8/Fyu7sJQGJriUrkdP7sWXT2fqSS2ni3GZMnwJTPYltLw7VlwrpZty8YSkaDANTlt+G3/r9P8Wf/vHv4s4Vk+XP+poHxedffSsy5bysa5HN5aDQD3xdczPlhVQxNnbl3KTXauLUi/jW1y/c+y+euVAHw3HP4thx8XPYtUjcd0nMmTENtqng2I6XcD6Oc0UaZl5zBz7w7jsx2y7j21/6DL6/5UR93TmNWL1yMrzqAPbvO/6y+7XzmruxakojRl74Gr67axjda96GW+Ze+CnMLbkByyY3wmqcgrf/qrhW4l74k1+9Xn633esfwh/+we/jzuWTahtf5NSLGzFiz8JdazrR2L0ELdlBbHmmt772chbmzp4O2y5g+5MvvuycF9/zIayeYmLP976KjUd56ivGGGOMMcYYY4wx9uZ01ee2FnykggI6dA+N5TGYZ04g2LMLvY89huc/8U/oeeIxWL09sEb6YRSHkdV9NCUU2BRoMCloEcki5ggCKDQtll7L4qDC53EQyyLnmbSNdMqiP6KX0+FQHQ6q/9GQzaIxk0bKNsVyTeyryCbrdFDh49BDRH+1T1PrUKAlooLoHnUMy6jVEqHtkpaFTDIh9qNVFMzwMTEyhNjxkdEiJKIYatVDUPRBfxxvqTEqxSLKhQnYqoasnYChqFDEAF3PwfjwANz8MHKai2w4jtZoAq3eABoKx5EY3Ceuxw5khvagpXSydhF/JgJxiX2ZxUBNXG5hAttfPA5XSWLFumVob7xsUilVXOPVa7AsqYhzGkTBuUoB5VcTODh9bDv2HR1BcvbdeMfNU2W9DRpTKL7n/N4f4n/+1/+Kj33sY5e0f9xSQDA+DjpqazsV36ij6c4M/Qo3JWUJie+h/olumIv+oF5+7+IWw8TO7+J/XHYsap95yYHvDOP7X/pb/P7//Gv8cP8AMm3zcOv7HsKs3CuHLq5uBC8+dwKeksX6m5ajreHq9Sy01jlYMzUpbj8HRXG/UTBAVUXzSxirBFCzXVg9k4ITCixxz5rnp1ALUR0fwuFdmzBUBBJTp8kppYaf+Qb+7L9eOL///lf/B4dOX1yg4grhLHE8mk7uPH0qVizpQHBsH14oXTnklEzPwLTuHLzdW7H7kiyHCOWxEQwMDKDkip8hOhfRzn1BijiOKpoSnEHvYIimjk4kab1kYfrUDkSFcfRUf7zA28uF5+97aheLXbo3j6OqdmLtDQsxc0ondHcXtu95hVobQqZzFR6473Y0BMfxnX/+P3hmzwCiembTOdnps7CyswWV09twYuTS4+rpObjzlmVQnP149Ou7sP/FzRj2LKx//wcxO1H7OQzDMob7+zFc8M5fO7pmNXTtLv58QSl/AmcHKuhafR3Wr1wI9dBuvFi+cr6UmWvG0gWzofdtw7bTF5+zhsyKd+H9G5pQOvISHtl+Ch4nfzDGGGOMMcYYY4yxN6mrPv01vCLKJ3bhyNPfwa5H/hV7vv5FHPvuN5F/7hm0jAygq1JEV+igLfbQEPlIRg6MyIVJU01FIVQvgOaH0AJADyIorg/Vj0A1q1MGkDYUpHTAlsEPDZqmQ9fplR4IioGJ5TQ9FmVu1IIaGmyLmo6EaDRllqZFiGMfCmh6q1jWDqFps1IJC22tTehoaUbKtmUmSm3qqzG4pSJsREghRkZR0CCOmRXjSIhj6nEEt1xGfmQUlXweliL6Mi1ErjjHdBbNDTlokYfKxCCU6jhsfwKZYBxN/jCaKr3ITZxA09gRNBVO1S7iG2jkuUfx7X1DsGbdgI9+4H5cu2I2mptzaJwyFRtuvw+/dd81iL1hbHzyWeSv8hD1NamO4gdPPodhN8Kia+/BlGYbfnASR45OILf4Vjxw/RxkzAhRJO4BvRVzZk2RwTDHG0LVAVoX3oaVk5tllkrLzCVYt3q2vEfOKRRL4l8b8+ZPQZP4zo1EFmuvX4wWcZ+cU3VO4HRPEQ3L34J3rZ+BhF47nmp2YMGcTnE/aWhsnIzWhAn37Gk89o3v4+RYBXaiBY3N5+pGCHYjOi8KiExfchvedue1yKauHNwY2vwNPH54FMkFd+K3f+09uHXNErQ1NSHX2Ii22Qtx4y3r0CHuoSnz56DdNjF0+Gl8/H/8Of78zy+0v39kH1wksHDdEnE/6pi96kY8eNdbsEyMO5fLIdfQgNnLliEnLko0OACZ1xHH8vwutHPTmZ3C8RMVZKatxo0LmuSSdNsi3LdhJrzRM9jbXz4fcMgsuR7zciGOHz2BgAr8XEHrkvXoSLjYu/PwpYGK0gC+/Mm/ueQ8/vwv/hrf394j64i88OX/jj//5++iUO3Hrm2i/64leGjNVCRhoG3hPbh2loLeIwfRc3lV8ZdJIpsV14CuA7VM5pJ74/L12Wy2vpz4OHHqGIolH1NX3Y057TYGt2zCiVd82J/Gkre8Bd3aCLZ+4xt4aTiQ2Suy/1SqlkklvqOuKXPF74NxvPjEdtDdeV6iE7d/8L1YnK7ihUd/gL2Oi8FTO/HcgQFYqcW4462r5e++kef/9dJrJ9pf/PMmFEUXZ7d+CX/5V3+Fx3f01fq8iF8ax57DJ+HlVuO6+Ro2b90H7yrV3NOtSzCl3cOLj71wSfH1RNNUvPuta8Xv6HFsf/4l+ErywvUVLS1TqRhjjDHGGGOMMcYYe3PQVq9e/bH6+0uolSL69rwk2g54Padgjg8j55TRFPloRIBU7MOIqVaGI+tyUDBCUejBbIzYjyBWgf7EXw0psCBaVHulUge2ASRNIJswkEubSKdMWDLbQ4cmgyCKfMhLT101lWqC1AIjOr2qFBRRoZmKDJJQRXVFpRoiJrLZFBobMuhob0VHWwsaG7NQEcF1KvCcKkb7BlAYGoHq+MiqOtKaAU2ML4pChKIfzdJhUBPHSepivWXIv5p3Kw4aLBtZcVxdXANUCkjAhy2ugaUEsumBA82vwAqrQOhhk9cir+PrRVEnYd1dK2D378Om3T0y4+JSVZw9chzprtmYN28B5i9cgjXXrMP6a67BsvkzkLUreOof/wY/PDyCgB4KGwksXLEW01qBfRs34swV5wlKY/61azAtAezfvgU9Y7XMEXf8LNzu67FyZgcaqkex8+hZjFcdLFywHNMXLMHqtdfjxptuxo03bsCCxgpe2nscxYkS0tPnYdaMGVi0bBXW33Aj1i9fiKg4gkRjI8YOPoOXTpbgD42ja+21mDFlOpavuxbXX38dZtgRvIYcMHoGL+7cj2KljAJ0LJ67CDMWLsWaddfjJjreDesxNzWK5/aexaT5t+BXPvogblq6FGtvuxZTG9Ioj+/Gk9/biaK4dlrHQlwzZzJmLb8GaxZOwcmjDm7+9Ydw3cJJmNixG6cLV6oDUsHpw6fRNmsepk2bhTkLFmHlNWuxYf16rFuzCksWpHBw0xEsvu0uzJ6UxpFNX8HzJy55ZI6w6GHu2tVoa5uK8MSTGG9dhzvvvB5Ll63A2nUbcO2GDVg2dzqSlR586+++jiPi3r06H8V8jIXiO160eCU2XHcjrt+wGt25GDuf+g6e2X+hVsfs6+/FuqkqDmx5HvvPjomfkpdbcse7saRtDC985zmcKL1y5gRlFU1duAoLpjbh9EuP4eBwbXG5OI5ZC6/BXHE+a669DutXz0YmrOAH3/gsjoxcOfB27t5ub5mClWvW4tprr621a5bDHz6MU5V23HTDfLS0TxPr12FDff3aNTMxvPNFDNWH6hdidF6zFNOaGmGoA/jRF36EE+VXynaajrs/cAPadAvts5djnbj25469ZtE0nDyyF8VAxw3v/ABmFbbin76//6Li5Trm33AP3rl+DqqD+/HIo09j3BXrAhdnhgys2LAAk1tSOLV7PwavMAYlOxs3Xyf2Pf4SXjgyXKtJk5qKG25YCAwexQt7j8EVv2eHgwyuXzFH/H4exg+efhpDRXE/JKnY+UpkjRJ2bn4ew+L8V9/7G1ilHcJnH3sRJa8eJFFUzLv1PbhrSaf43Wli0sxFWLuhfm3rbdWC6Th76CWMX6GmPWOMMcYYY4wxxhhjv2iuGgBpCKoITx8BxkbQpIRoVCKk4cGOHSRVIA48ORUV/fU4PaujWETkxzJgoIYxFE8sCyALjFvUxHpqlGlB+6cNFU0pGw2ZBOyUBd3UoOmUBUKZHRpUlQIcNPWVLpsuGgVDVE2sF9sYpgLTFutEP5QlkkxaaG1tQUdHG9o7WtHUkEXCMhEGLqrlIiqFEiaGhuDnC0iECrKqiURsyACN/Pt5w4ApxpEUY0raYp0YgwUVliL6DyKgUoXpu+L8KYslBuUN6HEIQ6FzFucahqL54nxDRLGCp9Attnj9KEoWU+e1onrmEHYcHawX8b5U7BZw4MWdODrqIK0nEIZVVEolHN77Ir72ic/h+d7iheLVmoH2zsni/PI4tG0nBq/4ANRC+/Qu2E4Bh/bvwVCh/jBenHNvTwld07JI2TGO7T6Ogb7T2HlkAErSlN+74zjoOXUETz2xEX0TVTFeB0e37UZBSSOXUMT6YWz7+hexy+nEknmdGK8HQBBO4NiuY8iJ71bcYBg9vQOff3QvmiZlUe47hX2HT8IJYkz0HBPXYRh62hTfQSyPd/r4fvzg8c0YKrkINAvZzlbYhoZoYgw9+76DT3/ihxiqX7h8/2H4uRb5/U7kh7H34PMo6K1IFc/iyV0HUHGv/LA+csaxa8sOnBLXIqnRFGQBqtUyRoePYOt3f4TdhQhz581HXD2JzY8/87LrGkUlmNlOcS+KFeV+/OD5/Rgfqoh7OpDZHdVqFcd2PIdvfPZfsbPw6k+lSyMnsGP/KLKpJvHzIu79gT5s+dHX8dimA6iev0fSmL5wBrLlATyzbRuGi1cKbjRi9pLpsHr34Xs7D8O5SqbBeZRl096FBivEyT3P4dREbbFfGsWBo2NIJ5rEJi4G+w/ga5/6v9hx9hUCOeLenjavDaH4maXzP9/Ez/GJI/twtpTAzKk5uMWS+LG8sL5SHsXhnXswei6+EBdQ1iaj3XbRt2sLvrfnBLwrVms/J4Op8ychFr8jSpXKJccu50dw4IC4hvZ6vPMdc3Hkh49gmzjJc73pqQasWbMadlDE0a3fwZZj9QsgRMWTGLfnoNnW0KL1YeeJ0fqaCxS7FbOmpDFybA/2n5mo/TybjZgxrRH5nqPYf+ysGLvoa9yBPr0dXu9BbNt+EFX6WswUpna1i2s9hP279mPCWIUH37scI9s3Yuu+U/Dr0S1F/P5csPJaJMNxTEzkxTleOL9zrTgxKn629yL/KvEuxhhjjDHGGGOMMcZ+ESgPP/zwFZ8IzvRL8HY/j9H+QdiqAiMKoQQBYqoz4caI4giqocITrx4U+ZCt7MfQkmJZEMFxYlDZDXEI2Z/8Q2kKFOiAYQKJpIbGpiwy7Q1AcwqRARnkoCmsqCC6QmGJMBRNdCz+j+nhnx8iDGOEVPNDpawT6pP6V5BMpNDe1oHm5hZkUkkZyKBZkvL5cQwNDWBseBjjff1whkZhlGM0IgnT11B1A1TF+cWNWRRUD6EF2JaJpNiZAjdJTQxMnHdlYhwpLUJHNoEGmoorpGCQh7QYb5KCJ5SpIsZvWhYKiRz+k7GOTpv9WAwsvfV9eP87V+HEN/8b/v7Jgfpyxn4epHHNh38PD00Zw9//3adwdPiVy6m/MWwsuPc38etrm/DNT38czxwcPR+kYYwxxhhjjDHGGGPsl41af30ZOw7REAZIhS4Ut4TALyOIXXhKhEIYwtcVKJYORdWhxSosGEgoCuxIQQoa0lCQUVVkdR1Zleps6GgwDDSaOhoNsZ62Ff3oQYCEZctC45SJEcXi33qwhDJAKBOEMj40sY9hG7ASJuykAd1UoFsakukEmlub0N7RgoaGNGzKJBFnRQGUwPfhOWLMriuDKQnThKkbsrC5reniVZHvM7aNXFqMWhw3otol4lUTPdB7r1iELvpIiUulB0BQ9eE7ARwvghMoqHiA41NQRoMaG1BiXWx01cvKGPtF1TgXG+ZmMNh7CqOFn8fgh5DqxNp5LSgXe3H27BgHPxhjjDHGGGOMMcbYL7WrZoB0emXop44iX8wjjCM5fYqqKzI4UalGMA0FVLjcc0OEQQxd1SHeIVYhH7oFYlkUUYIGLaBAhgpFA6i8hyLrhURy2is9bSMxqQ0OAtF3JGt8aDSNlszsoPmpYlA+CPVBS6hz6t8PPUCNYZkWkokkEnYChmGK/TWxTLxqqgyAlItFlMslMR4PYdVBdSwPtRogo9pQfQU+FYC2LAS2gdFqEYEYVyJpwxLjjVwK/lCWBwVOdIAKvIsxmVQLBOIaiLGa4vRsTYNt6LB0Q2axVFQT37Jn0mjZj4UzQBhjjDHGGGOMMcYYY4z9dFw1AMLYz56CTPMkTGrNojp0Ej1jXIiAMcYYY4wxxhhjjDHG2E+G52piP0diFEf7cOTQIQ5+MMYYY4wxxhhjjDHGGPs34QAIY4wxxhhjjDHGGGOMMcbedDgAwhhjjDHGGGOMMcYYY4yxNx0OgDDGGGOMMcYYY4wxxhhj7E2HAyCMMcYYY4wxxhhjjDHGGHvT4QAIY4wxxhhjjDHGGGOMMcbedDgAwhhjjDHGGGOMMcYYY4yxNx0OgDDGGGOMMcYYY4wxxhhj7E2HAyCMMcYYY4wxxhhjjDHGGHvT4QAIY4wxxhhjjDHGGGOMMcbedH6JAyDtuP6BB7B8arL+mTHGGGOMMcYYY4wxxhhjbxbKww8/HNffX6Jl7jrcf9d1yFoqDEOD7weI4wq2f/ub2Hi4F2F9u3+72fjAf34IXb6HMIqhKCFObv4uHtt+HGVHHBMz8NAfvhMjT3wRP9o9UN/ncgq65t6Gd28I8beffxZTl9+Fmycdxz9/Zx9El1cxHQ/96bsx9ujf4Qf78vVlNQ3tG/D+X7sRSd8X56xAH92Lv//a0ygUqojq2/w8sZLL8dB7Z+DxrzyKoYKCxTe/E3d3ncZffuF5cf0YY4wxxhhjjDHGGGOMsV8+2urVqz9Wf3+JyuhZbHt+C7YfOIZpbUl84XOfxVMbn8PJ0eJP+aF6G5ZtmIJN//IP+NbjG/HCrsNomH8b7rtrAcZPnMBwOUa2ycLoqZMYyjv1fS6nwLBSSKglHD09gubJCzCnYQwvHRx8hbE2YtF1i1E9/BKOD7n1ZTV2ZjoWtA/h05/8Ip7e9CIG0wvxvvdsQGnvHgxUf3qhn58Ww+zGipWtOLLnIMpuDDuZhu6M4tCZsfoWjDHGGGOMMcYYY4wxxtgvl6sGQM7RE2ksnjMFBw8ehutHSM9aj/e96y24Zs1qrOpWseto3ytkWbwWLVh23Sz079mOoYKPyK/izImjKLRtwPUzVRw6UsCsNfNRObkPg2I9zDTW33Ev3nrLtVi2bJlos2EPHEPemoIZLQ5ODjTj9nddi672KZi7cAEaQh3TbroVt1+7DqtXrcKqVW3o33YUxVcKgKSnYtFsHXv3nYQX+Bjt8zBt/TVoLPUjuexmrGnKo2HZO3H3zVMwsuMovO6lePDet2H92qVIFIbQS0GiZAve8vb7cMv167Bq8TTke85grOoh0bUID9z7dmwQ26Yqo+gdLqChczXuWteCQut1eO/dazF37kosnw4cPdwPccbilBtxx1tuhdOj4MYP34+bVtN5rMTUlginj6m44UN3YV5HB2bOmo95szJwSwk06YM4cKaW2dK4/O340DtuEvuswlT1DA72lsXSbtzxwXdgVnsbrr35dqxZPBtFcR3HyoHchzHGGGOMMcYYY4wxxhj7RfZj1QDJTJqD99wzDzu+/Hl88pNfwPPBIvzWvStg/LQriQRlHD4+gHRjB5KWjZbuLmRtTaxQMXnDA1hsnsQXP/dJfOPxbUh1TkWDpcJKNqKjOQ3fOYaXnjuC0SNP49Of+hye2n0GPdu+hk998pNizJ/ExoEFuPdXbkVOqR3qx6Mh19aJJTe8Ezj0iOjvMfQlW/GWu67FyJav44vfeBKzb7wVs3MWpi25Fe3FF/HZT38SX39mB/TYgJFswR133YDx57+Jf/naDzBtwy2Y02jDsBswa909uNV6QfT5eXx560lMmr8KUxpqFzaZW4KurIt8COz7Ue08PvXpz6A0+VZcNwfY/JWtGBg5jm986TP44le3wmtoxaSmBBTxX/PSO/DROzrw/NfEfl/dguz1v4I7l7aINTbaZ8zCzJyHR7/4SXzvmIprV8xHgi4zY4wxxhhjjDHGGGOMMfYL7scKXTTOWInCts3YX6kiCMrY9eSLGJ+xHvOa6hv8FEVj4/AtG7ph1JcIyVm4aVkDXtq5F8VqgPGJXgyNlOorz4kRUUpKHIoxBuL9II4eraJ51mpcf/316LQcWHYOplnf/NVoNmZfuxIz/X7sPtArF/W/9A08fywv+g+RbFqK5uphbD2TR1GM+WQxjVXzTLGbgVRDC+wwwsjxEzgo1tmNS9EenMBzp8dRGp/AiQkbK+fWBlI6uhFf3torxxye3Ik9pWZMm94uv6BJy+ejZ98RlJ3DON37/7N3FnByFNkDro0SVyBogrsTJMHdXe/w45DgHHfoYQeHux4Hf9yCux/uECzBXUMgSIjb/Purndr0TmZ2N0qyfN+PJjs9Pd0lr169eq+rqlVYYoVeYfXVVg8dm4wNnTo2D4Xx40OhUAjjsvSMy55XMyGnaZuw5KLzh19euSe8OXhsGPvTO+HelwaF+RdbMrRtmpXx6KHhrTdeDz8PHxuGf/JVaNlt1qy8jYCIiIiIiIiIiIiIyMzPJAVAmrRqGob+MiqMTzuBjxgRRoRWDQ8mTAJVnTqG5qNGhbFjcksyte4S2jcfF4YPZwmnhjJrWGePv4Yd1l0oDPq4f+j/5c/F83XTuvtK4a/7HxQOPfiAsNncP4f/u+bW8PEvxS9zNJtrjjDnfCuFvfc/OBx60F/DqgvNHjp36hQGfvhaKMyzevjrwYeEQ/faNnTr1Kr62u7Lh732y649eJ+w2qLdsmvLRY9+Cq+9/V2Yp3uP0KpZj7DUQrOEr7/9OowL84dt+/wlLN1xZPjg3QHhi8HDi9dXIKuYTm2rwsCvfyueCGHo1wNDaNs5tGxZPCEiIiIiIiIiIiIi0giZpADIyO9/Cd0WmSO0bcb6UVWh9bxzhS6jvgmDq7eamHo0bRUWnG/28ON3H4UhQ3MbjIwdF8Znj25SNQnJ7jZXWHaOVuG1vteH/l8OqmMj9doM/+LVcOXlF4cLzj83nH/j4+HrQb+Fctufj/txcPjm4xfClZddGC644Lxw2r9ODBc98mUY9u174dJzTg/nX9Y3fNd+obDG/B1DYfDg8O2nr4T/u5xrzw+nn3JSuPDhz4t3qs1vb74Rxs42d+i68sphrqHvhG8GZk9fbOkw35iB4fFnXgnffD8o/DqcHULqYMyY8NuIJqHzrBMiVM1n7RyajBjCVyIiIiIiIiIiIiIijZZJCoAM/vjp8NaoHmGrzbYMW2yxddh65bbh5fseCZ9PyoSM+mjZPqy0ztZh8zm/CY8/904YUTwd+eXD8MWw1mHuOeYMLNTUYbaFwuydZqn+robxYdiwX0KzDrOFtlVVIYweFYaPbxW6dG2TfdcpLLfMHNWX1UshLiuVjkqMGPR+GN52vrBwl1nidbPMMV9YqGPzMMdCy4QOLQth7Ngfw1dfDw6jRhXCyEHvhSGt5g0Ld20dr205e/fs2vLTZ0aN/DB88kPbsGXvHuH9p14Mcd7K0GFhbIu2YZZWzUNV1Rxh4QU6xWvHjx8Yho9tE9q3yC0XBmNHhE+++DbMusxaYd7W2efW84Q1lp0jfPfFJ6G+2ImIiIiIiIiIiIiIyMxM0549e55Y/Lss40aPCB9+9GkYNmJ0GDdmVBj42cfh06+/Cl988Vl4//0Pw+ffT1heafLoGlbcaOWw4uLLh1V79Q6rrbpCaPblC6HvQy+Ggb+Ozr7vHJZeY/Hw64BXw5c/DQnff/Vt6LnxrmHDtVcNC3VvGgqjmodfPnozDGreIywy+/Dw+rvfhCE/Dg+zrrJu2DS7psvwT8ODHzQN22y1cVh51cXDqO+Hha5tR4U33/guzN9rqTDig1fDJ4NGVSelyCxtu4clF2oW3un/WRg9Nh/8mCXMv/yyodMvA0K/z6rzPXb0r+G70Z3DllttFdZYfbWw6qLtw7uvvR+a9Fgt7LrzZmG1XquEjsM+DI8+/3YYMuLXMHBku7DZlluHNddYLfRavGN4//X3w8jW3cPic48Jb7z7dRjH/iWQ/dusw9xhhXl+Cw8//Hb4jWXHhn4Tfm6/XNhx83XDKqvMH0b9NCIUfvwk9P9yYBjXav6w+TYbh+UXax+G/9IyzNr82/DKB4PCkIGfhW869A67bb1eWHWV5UPbT+4Otz79aRg9vlNWrouFX7Jy/eqn0XXkWURERERERERERERk5qOqT58+M5W3u3nbLqHl2F/C0JHjQvOOPcKO2/cM/W64J7w7gmCJiIiIiIiIiIiIiIjITBgAmXXVXcL2S1SFX4aPC81C8/DZgMfCC+98N2HmhIiIiIiIiIiIiIiI/OGZ6QIgTZq1DC2bF7cuKRTC6NGjDH6IiIiIiIiIiIiIiEgtJmkT9BmB8WNHhREjRlQfI0ca/BARERERERERERERkYmY6QIgIiIiIiIiIiIiIiIi9WEAREREREREREREREREGh0GQEREREREREREREREpNFhAERERERERERERERERBodBkBERERERERERERERKTRYQBEREREREREREREREQaHQZARERERERERERERESk0WEAREREREREREREREREGh0GQEREREREREREREREpNFhAERERERERERERERERBodBkBERERERERERERERKTR0YgDIHOFdXfaLizSbZbi5xmJecL6O24d5uvasvhZRERERERERERERESmJlV9+vQpFP8uS9MWHcOK628Sei8xV2iaXVnV7Mfw+AU3hn7DRxevmFIWDrsdv2OYa9SoMHZ8MSlDPww3XvVA+Hb02OrPk8VCYddjtgwf3HxZeOWzYcVzDaNVl7nDplttH+bv3CwUQlVo1mJweOT860O/YVMrz4uG3Y/eKLxx/RXh7a+HF8+JiIiIiIiIiIiIiMjUomnPnj1PLP49MR17hE233Sa0/eLJcPOdD4Rnn3sh9PtsaGg1/ucweOT44kVTyqxh2V7zhqdvuCzc9fDT4YUXXggvvPZB+G3clN6/S1hm9UXD4P6vhW9+GVM81wBm6Ra23H3PMLpf33DDHQ+GZ59/KXz28/jQZPig8ONUy3PXsOzqC4aBb78evh8yCWkTEREREREREREREZEGUccMkFZh6W3/ElYc8nC44YmPw+hyvv+5Vwr7bLpCaNa0KoQh74XLb3wqjC/UOaGkDNWzIfpdf0V4JzcbomnzhcM2f10vzBo/jQ2fv/F0eOLFD0LzzsuGDXq3Cq8M6ha2WKFTeOexN0Pr1ZYPC7RqEa8cPeLDcM/Vj4cf4gyQbcLwdweEjt3mDc1G/hQee+Cu8OkPo+J1FVlg43DMtguFu665OLw3KJ/pqtBtgd5h4w2XzkoGfg0v9b0vvPHjkBBz3GPN0GeTJaq/+fXXEIZ/Ex64/8Ow8u6bhQVaNIvnRwx5N9xzw1PhJ2eAiIiIiIiIiIiIiIhMUyrPAGkzb9hgvQXCx48+Fj4fOnFQo82ci4c9t+kZBtx1Tbjnmf5hXOcO4bvPvy1+Oyl0DcutsUgY+vknYdi45qFVq1ahVYuqMGpUu/DLt4+Hp556Pbz17sdhyY23C12++TAMqponrL3F2mGe7x8PV97+dPhycFWoGvZiePyxV8Prr78exi20XVhz/jHhw49GhqXWXzF0GPh2uPWOe8OXrZYJa809Lrz/xfdhXF0xmqoOYakVFgqjBw8Mvw4dEUbULMNVFZqMGx/efeup8NJLr4dPh7QJW+26Zvj1pbfCL3OvGA7bYbXw9n0XhTuf+DC0XnbtsHiH4eHttwaGkb88Fx5//LWYtqZL7BhWnm1I+OjzcWHJ1ZwBIiIiIiIiIiIiIiIyrai8CXpV9l92FMrN6KhqGuZaYPEw6IWHw0sDR4Vx44aG1598tfy1DaCqecsw74JLhGWWWab6WHDO7PEfh4G/dg4r9lozrNG7V+jQrEno1LlpvH74l6+Fvs9/kT13XBhf+CZ89NGYMNcSvcM666wT5mw5KrRu0yY0axbCuJFDQr833w5DRowLIz79OrSes2t2vp593396Pdx297NhfPt5Q691Ngzrr79+dqwc5mreJAwZ8nUY237RsNba64TlFukeWjZtHzp1aRmWWmKxMOa9u8NTn47L0vRLeOn1T4s3+yp8/Gkh9Fh6tZi2OVqODG3btg5Nq7MhIiIiIiIiIiIiIiLTiMrRgOEjwq9j24R5uncqnshRFULLDrOEYT+PCZMZ86jF+NHDw4DXnwtPPvlk9fH6x1nKFg077b9rmD98H956++3w7c8ji1eXMmfYeL8DwmYrzhY+G/BG6P/lL8Xzk88PH7wU0/HQo0+FNz74Msy16Jph015zhjkXXjvstfsGYZZv3wlvvPdpGD56XJbOZqFNmzbh159/LP46z9xhsz59wrqLtwsf938jDPh6SPG8iIiIiIiIiIiIiIhMSyoHQMZ/F55+8qMwe6/1wgLtW4UmVdWnm7ZqG9o1C2HYD8ND96W7hdbxiyahTYe21RdMJZossXTo8v174eGXB4RBP/4Uho0aV/ymhHnnD8t1rQov3nV7+PjbH8PgoaOLX0w540b8Gn786pvw+U/DwqxzzhY6Lzx/+PGxO8LD7w0MP/48JIxlLa1CIYwfNz40ZcpJKfMtFJZqNzo8d//94bPvfgw/TcW0iYiIiIiIiIiIiIhIZepcD+qXtx4O9z73XVh+463CtttsE7bJju23WS90b9U0fD3gqfBOWCJsv9XW2fntwjZrLRKasGbW1GLosFDVul1o0bJZaNFirjDvPO2KX5QwYkQYVmgdOnVpnX2YNSy39OzV5+uiWZuw7OobhM1Wmrd4Ike3ZcKG6ywdUjindec5wvzdmoQ3Xvk8jB0xJnTs2i5UVTUNc8w+V2jTunkI40aFgYMGha5L9wzxya3mCmssN1f8LbNoRlS1DR07sm36bGHZpRqQNhERERERERERERERmWIqb4IeGRt+Gfh1+PTTz8Jnn32a/ftp+Oj9j8J3Q0eHsaNHhO8++Sh8/OXn2fmPw3sffh1GjR1f/N2k0DUsu/qC4bu3Xw+DchuCj//tmzB+zl5h+03XCSssP1f2eXQY/tW74fPhs4YlF24R3un/afa8QggjfwzvDp877Lz1RmHV3ouE4d/+Fto3/SW8/d6QsGjvRcPg/q+Fb34ZE1q37xGWmL8qvNX/81DVdvaw0SZrhaFvPhc++rlkE/KRTcNyW/05bLpWr7Da6quHVZebL/R/9N7w9PsDw+Ahw8Oya24W1l9ntTBnl1ahXasm4Yt+L4f+n3wahs21cdhpy7VC71XnCp+/MzzMPeuo8OaLT4e3Rs6XpW3D0Kv3QmFolrY2434I73w0Mize203QRURERERERERERESmFVV9+vSZCrt4zFx07b5q2HmjrqHv1Q+G79nHY0pp2S7M0Xps+O7nEdmHWcLsa+0Ytuz6brjh9lfD8OorRERERERERERERERkOvKHDID06L19WGbkq+GBfp8HJpFMMXMsHw7earnwc9zjo1VoO/b9cPeDL4bvfnV2h4iIiIiIiIiIiIjI78EfMgDSpFmL0GT82DB2/OQs2VWGJk1Dy+bNQ9oCpTBudBg1ZirdW0REREREREREREREJpk6N0FvrIwfO3rqBT9g/LgwatTIMHJk9WHwQ0RERERERERERETk9+UPGQAREREREREREREREZHGjQEQERERERERERERERFpdBgAERERERERERERERGRRocBEBERERERERERERERaXQYABERERERERERERERkUaHARAREREREREREREREWl0GAAREREREREREREREZFGhwEQERERERERERERERFpdBgAERERERERERERERGRRkfTnj17nlj8uxaFQqH4l4iIiIiIiIiIiIiIyMxFVZ8+fcpGOoYOHRqGDBlS/CQiIiIiIiIiIiIiIjLzUDEAIiIiIiIiIiIiIiIiMrPiHiAiIiIiIiIiIiIiItLoMAAiIiIiIiIiIiIiIiKNDgMgIiIiIiIiIiIiIiLS6Ki4B8hPP/0UCoVCaNasWfGMiEj9jB07NuqNDh06FM+IiIiIiIiIiIiITH/qDIDsvffeoVu3bsUzIiL1880334Rrr702dOzYsXhGREREREREREREZPrjElgiIiIiIiIiIiIiItLoMAAiIiIiIiIiIiIiIiKNDgMgIiIiIiIiIiIiIiLS6DAAIiIiIiIiIiIiIiIijQ4DICIiIiIiIiIiIiIi0uio6tOnT6H4dy1++umnsPfee4du3boVz5Tniy++COPHjw+FeJdC9m/17fL/Vn818efqU9n/qqrCrF27hi5dumR/VnFSRGZSvvnmm3DttdeGjh07Fs+IiIiIiIiIiIiITH+mOADy8ccfh4022qj4qTa1bsyHqux/BQIc8UP2/0JoUlUVHn300dChQ4cY/OjUqZNBEJHJZPTo0fHfFi1axH8JOI4aNSqMHTs2tG7dOjRpMu0nfRkAERERERERERERkRmBKQ6AfPTRR2HzzTefMLMDin9MOFOFJ7bmn+q/qwMhTZs2DY8+8kjo1atXeOed/mH0mNFhtllnnWRHLY7ffv36hQUWWCDMmv0+MXz48PDaa69FJ3CiXbt2oWvXrmHgwIFhtdVWK56dwKuvvhrmmWeeifI+dOjQ8O6774Zff/01BmwWW2yxeK9yjBs3LqanTZs2YfHFFy+eDfGZH374YVhllVVqnNTwyy+/hDfeeCNeO/vss8dZNe+9914YPHhwWH311ScKClHe77zzTjy/xBJLlC2vIUOGhJdffrn4aQI8d4UVVght27YtngnRQd6/f//4mzXWWKN4dgLk56233gqzzDJLzHdKD+n75JNPYplQl/POO2+sg/Q9v6PMyDeQTspsvvnmq1VPeQiqkUbulaAeOf/999/Hsl966aVjWoCyYibSZ599Fp9LGc4222w1afj555/DBx98EH777bcwxxxzxPSTVhgxYkRM/3fffRfat28f79uqVauYH+SGe+fhd+uss078+/PPP4/PJY9zzTVXzHezZs3Ct99+GwYMGBCvyYPMLbfccvH6//3vf8Wz1SAPlWRpUrjzzjtjW9h+++1jWpG1m266Kf693377VSzzqYkBEBEREREREREREZkRmOLXwWNAI+Ptt98JL7/0Ungpd7z80svxXDxerv73lezfV155Of6LozSBg3bJJZeITuAfBw+ODv5JAQf57bffHr788svimWoILFx33XXxWSNHjowHwZAff/wxXHXVVeHTTz8tXlkN56+++uroAM+DI/zuu++OQYBhw4aFRx55JNx6660V04nzHaf6JZdcUuP8HzNmTLjvvvvC+++/X+OATzz99NPhv//9b016cJI/9dRT4eKLL47Xl4Izn3s/+eSTEznpE5xPeU4Hz+E3pZC2Bx98MD6PQEMpgwYNCpdddll45plnavJMWs8666x4T8qfAATXcPAsIB9PPPFEDAhwjnrg8+mnnx4DLvny49rHH388nHPOOTG4k+D8HXfcEZ37POexxx4L//d//1f8NoSvv/461iXBGOr/yiuvjNcBAY7zzz8/BrUI7tx8883hxRdfjN9RPg888EDo27dvvJ5yufzyy2u+y5cb93n++edj/QNp5zmUC0EQfkfACwgm5X9LXd1yyy01sklZ33PPPTE96ZpJlfeGcv/998egz+GHHx4DMCIiIiIiIiIiIiJ/FKbCejjVjtullloy9FxppbBSycG5ePSs/nfF7N8Ve/aM/84555zxt4DDGSdw93nnDaNHjQqDB/80VZ3CK6+8cthss83iwQwHPhNsefvtt4tXVMNb/8wsmHvuuYtnJsCsid133z1sueWWYYcddohBHmbKlIOZDuuuu26crfDss8/G/BEQYbbBNttsUysAguOeGQpcU8qSSy4ZHn744Ym+454EBkoDKXl4Az/lmWORRRaJadhiiy1qzf7Is+yyy8YgRGnZv/DCC/Fcmmnyww8/hAsvvDDO5DjooIPiPffcc89w2GGHxVkH6foEszI23XTTsMsuu4R//OMf8W9mCRAcSHA/gjAEBvIQlOKef/3rX+Nz9thjjzhbhiAE3HvvvZl89Qxbb711rJfmzZuHhx56KH5HcIaA11577RXLnWsILPFcgmPcg++4L3VLoIZABkuxbbLJJjVll2YKcR0ws+fQQw8N2267bfwdMzjIM8EPZq6k35FPZvSw/BTyANQb999ggw1qrmP2ybQA2WLWB+lNM2JERERERERERERE/ghMhRkgRSd3VVV0jjepyg7+zY6qJsVzpUfxmuSQ5R44jnEMA85yPn8/aFD8PDXgWaUHDmhmGqTZAjjKmeHQu3fv6DDOQ3pZOomlmfgtAQSWO2I2SCW4B0GB119/Pc5SYCYKy1nh/M7DjIRlllkmtGzZsnhmAssvv3x0/n/11VfFM9WzWpi5QBCH2QR1kfJKHpkhs95668V7VoJAAktvMbMhgROdJZvIf6ojZlRQBgQjCBjxDMqIwBFBCAI0pWWT6p+gzaqrrhqDAvklugj2HHvssTFgkIcACEta4cjnOWm5KcqE5Z6YIUPaqA+Wr+Jvlt0iaESAg+BECgAstNBC8TyzLlgaiyAYz+M7ZkosuuiiMUgFnEsHgRG+T4ExAj/MqEh5In2kJZVP+h3nyCOBkhR0YuksyN+/HOSPmS/MIGL20W233RbzQ9tIkAfqhhkmBHbSd+SROiBQRZCPWTfkWUREREREREREROSPwpQHQIr/8kb+c88+G557bsLx/HPPFY/s7+er/34h+/eFF56P/yanPg79u+66Ky4LxNv8zHj4+OOPouN9WkIwgtkGPB8IUrDHBOfrg6WcCGTkZ7GUY/75549O9YsuuijOOuDe+VkbLIuEo5qgBI70UpjNQECIQE2aBYJDHWc8AYOGwtJN3Iv9WuqCAE+PHj1i0CUFtwgKcW7BBReMn3Hys+wTM2LKBW2WWmqpmNb8viulEKggiJHfK2P99dcPXbp0KX6aAM9ihkS+fCh3ZrOkIEh+/wwCJSzPRdCHGTr5vVwIkqS0EYggMJKvDwIcyEEpbNRPwKlcfoEgF3Wd39cFeD7Po6wSLKfFMmNHHnlkOPXUU2PdpLrNQzoIgHCQbvJ/xRVXxH13gOAHs2YIRjHTiOuZvZMgb9Q5ZUPwpVKgRURERERERERERKQxMsUBkFB0ki+37HKhd+/Vao5evXtnB/9mRy/+Lh7Z36sWDzYaHzd2XFh77XXChhttHI+NNs6O7N+NN96k1hJKU8q5554bDjjggHjgUAZmIOBwx1nOs1iGitkDdW0UjaOavS5YYql0Katy4LReeOGF45v4BAbyS08xs4F9JFhqqdIzSRczVQgU4DjHqU8AhKWV6nt2giAPwSWWWso/vxw8b6211orLQDG7hL1QWOqL56UABLMMmN1RadkmnPX1PQe4jjzVB88rdd6TFuoizYDJf893/Ia8cE3+O/7mPEe5+1KmaRZHghk6lDuzR0oh/WwyTjlRbqX3I3hEoAdZSyAPxx9/fDjwwAPjPf/zn/9MtBdNgryw7BZ1x/JdLN/Gsl7kizoirX//+9+z9rJx+POf/xyXMEu/I6jGMmjMVqkreCMiIiIiIiIiIiLSGJnyGSCFCUGK6PstHjiC4xHP82/1F1xT6iTu3KVLDACko2vx35rpJVOBvffeO5x00knx2HDDDeM5HPDLLbdceOWVV6KDm+WFWCKqNH0JlhBipkrfvn3DVlttFR3Mla5NMDuBpYlwYBNIYDYDpHstscQSoVevXvFcJVjyCUc3swaY8YAznVkhDYHns0E3szdwxDcEHOYEbAj0MBOEGRQ47RPMKmDGATMwykFwhNkuKWBSDhz4zLYhCFYfPK8Uyg/nfqXvSDPPL00DzyUQwO/K/RY5yM9CIUjCrIo111xzomXRWCaMjeuRI/Y+Kd1knHSwpwwzdfLBKgJHBNo4tttuu7gcGBus59tSnlRG5IUZKpQ711J+zCxJeUQW87NdEvXJqIiIiIiIiIiIiEhjZMoDIMXjtddfi47+p0uPpyccz8R/n47/PvsM/2ZH9i9/TzieCYMH/1i899SLgOB0xkHNkWYn4BjGsU9ggX0WcNpXcsjjcGavBZze++23X1h66aUbNAODvTpgo402ijNAWN6L5ZdwXuNYZ9Pv/fffPwZoeP5ll10Wgw55cLzjRH/sscfi7A/uU7rUUiVYXougC3tQNPQ3BDdwzpN2ZhkweyCfVxzulBtO+6FDhxbPToA6JjhR1ywQlobCkd+Q5cYIyLAcWn5mBoEgnP0szUUAguWgEpQty1GlGT4sM5ZIsz4IgnANy59xLsGyWPkN8JELlpYiSJEHOTjrrLNiAIuZGZ07dy5+MwH23uDe+fuVQlmyRBWBl4ZAQIul11JQo3QPmLqWHRMRERERERERERH5IzHFAZBQfGudN9HXXGut4rF2WHPN7N811wxr8O9a1f+usUb1v6vHf7Mj+5e/JxxrhNVXXyN06VJ8k34y4h+8dU8ggYOZCLzxDyxVVO48e2ngUGYTafaVyO8lkQdH9nPPPRfWXnvt6LTG8c+96lrCiX077rvvvrh8FMGAHXfcMc6qYLkjnPennHJKOO644+JeEBw47FlWq1wQhpkqBEZwqjP7I731XxfM4iBos9NOO8XZDin/pD3lvxw419k4nGcRPGCZptJZBGzaTnDh6quvjnlimS2W9OJ5L7zwQtzPIz/DAsc9zyaQQf6vueaauFwTs1vqg6AVv+M53IMZOwQ8CMIQmFlppZXiHjQsQ/Xtt9/GTdFJP2lmU3cCNQQy+J6AEOkmqESQBnlh03PuS7CH4El+bxXyP++889aaFQJsKk66eHaSudJyZeksAmXsd5KHvFA3/IY8vfnmm2HFFVeM6aUMCcglCLyxxwflS9CFGSUEXbiWzduZVUSAhnsRFCIPIiIiIiIiIiIiIhJC0549e55Y/LsWOPZZ4qm+vRxwyi622OJll++ZcAbnefap6ETnHy6v7VKvDb99/4P3o5O3IeCEZr8Fgg44hXF041jGec2sCfb3wCHNea5ZZJFFohOc2QO8fc9v2YuD2QblYPYBzn6c0zj4uQ8HTvVym5Ezs+Cqq66KgQuCAQQsmIFB8IWgCA56nP841tPBBvAEjUgDjnQ21mZmActXMSuDWRM409dZZ514PzZix+mNE75cQKRv374xMIDzn+BNSjPlQvAgX7cEeCg3gi/MquC51O1ss80WZz/gcCcAgyMeZz3pIAjCNeyHwn0pF+ph5513jjNIgHLDgU8dELigDtjEm1ks7FtRbl+KRx55JM7OSMtuzTLLLDEwdfvtt8fnEOTYfvvta5b0Is08g3QQtCEYx7JiBEcINFGW/Jb8MWOC5csIflAflCtLkTFrhbJkpgyyAfyO33At6c0HgZjt9N5778U6ypcrv6VckSnKn7oqDWhRFjfccEP8zbvvvhtn2FDGpJdZPqSVZdoIbFBmBFqQDdLSvXv3uCcMaSdvPIc9bcg/dUEwj/IiSIJMEJAisJfqY3pAMIaN3UmHiIiIiIiIiIiIyO9FVZ8+fSaOXGTgbGdZpnJ7CsDw/z0TBh93Shg/blxo3rxFyC9XVXrD/Of0d0Ouicv7NG0aFnry/lDVsu7lmwjA4HzPv4GPwxoHO8sC5QM0nMc5m4IGOP+ZocC1dS1rRfCiFAIo5Zz4KT18n58JkZ6Vf34CZzaObX4DpJtr0u8pD+6blrIiuMD9yj0feH5+2ahEaf6B+/I8np2en5ZXyj+f8s0/j/uTH85zX36b0pfgvqQTuIYy5p6l+U8QfCstN+7PffiX35MG7pUgDaSPc6X1SBqTDHBPjvTblG+uqXRfPufTAvk8JbgulSv3JR+laYEkA1zDtVyTyoI88D0BJoJFl1xySQy8pXTk5QNK88Y1/J3qoFxZTmsIzF177bUxcCQiIiIiIiIiIiLyezHZAZBhjzwRuv3t+NAxVMWARbpJ6d/8v+7vJz6X//vdMD7M9fpToapleSf/jABLOvG2fh4c2MwMKV3+aFqA0xxneSnMHOHtf5k5SQEQZotMb5jdUrovCTODSpcCK4cBEBEREREREREREZkRKP8K/iSQAhb5A6r/nRD8yB+Q/7fS3zMLLKWVNlhPB0sRlb75P61g9kDp8zmmR/BFGicsOXbjjTeG66+/Ph6PPvroRDN7RERERERERERERGZkpmgGyOx/Oz50KO7kEW/SapZQ1aVz9d/jx4fxvw4J44cPD1VtWofQsQNnQ2F8IRSGDc+++7X6Opb/6dolFLLb8Lkw5LcwLjuAz8wAmXsGnwEiMi1guS+WuJqey1flYUP4c889NwY+TjjhhFpLb9WFM0BERERERERERERkRmCKZoDEAEbxX47mG64XOn72Vmh17N9CmysuCG2zg+BHyz12CV0+eSu0PvzA0O7Mk0LH264LzddaPf6mxRqrhdk+6hc6nH1KaHvgPqH5Sitwy5p7ivxRYWbP7xX8gNlnnz3sscce4aijjmpw8ENERERERERERERkRmGqLYEF8e8xY8KIM84Pw7OjxdabhapZZ6v+cvTo8Nvxp4Zf9/9bKBTGhfYXnB6q2rWLXxVGjAzDrrw+/HLUiWHk408Z/BCZQVhsscXiEm8iIiIiIiIiIiIiMxuTHQBJQYoUqKj+txCqqpqEJgsvEFqsu1YY+/aAMP7nn+I3ifG//RZGv/RaaNptttB0oQWqf9e0SWjaY57QfInFQlWH9rXuWb2LiIiIiIiIiIiIiIiISMOZ4hkgkIIfKZjRrPeqYdz334chu+0Xxhf384DqgEZ2jBqV/b8qu7Z6k/Cq5s1C8+WXCS3XWys0mX32eI67GfwQEREREREREREREZHJYaosgVUdrqimMHZsGHn1DWH4ZVeFsR9+FAqF3HfFf1v0WjmMG/RDGPveh/FzYeToMPzO+8OQCy4LY/hN7n6TAxu49+3bN/Tr1694pjYvvvhiePTRR+MG04n33nsv3HzzzeGaa64JTz31VBg+fHjxm9qwwfMtt9wSfvjhh/h5zJgx4X//+1945JFHwsiRI8MDDzwQ78FBGt599914nYiIiIiIiIiIiIiITD+mwibo1cGKdEDpv5GmTUKLVVcKbY84JDSdZ64w5PjTw7ihv5X9Tbm/GwoBF4IUP/74YxgVZ5rUhsDGBx98EEaMGBGvhc8//zw8//zzYdFFFw29e/eOv+3fv38YP358/D7P2LFjw2+//Ra/I4DyzjvvhMGDB4fVV1893o/7L7jggvHzHHPMEe/75ZdfFn8tIiIiIiIiIiIiIiLTgykMgNQOfox57Y0wZPf9w/gffoyfgaDAyEeeCL/85cBQ1bVzGPPRx2HwtruF4XffG78f/U7/MHifg8OY/gPi3arvWH2/yWHIkCExoNGsWbPimQmMHj06PPnkk6FDhw7FM9UQwGjfvn1YbrnlwkILLRQ3fv75559rzRApB8GPAQMGhNVWWy20atWqeDaEtm3bhgUWWCAGQbhvmi0iIiIiIiIiIiIiIiLTh6m0BFY1477+Joy87e4wflj18lF8xzH2o4/D8JvviMeIex4IYz7+hMhI9XcDvw/D77g3/pvuVfpvQyHY8uabb4ZZZ501Bh5K+eyzz8Kvv/4aAx155plnnjBs2LC4XNXAgQPjv/POO29o3rx58YqJYVbHW2+9FXr16hW6desWqqqqit9MgFkiLItVLi0iIiIiIiIiIiIiIjLtmApLYFX/Wy54MTnfJ9K50vOVIPjB0lYsf7XIIosUz06AmSEENlZeeeXQtLj5eoIAxdxzzx1ef/31OEOEpbO6dOkS71kOlsFi5seSSy4Z5p9//omCH8woef/998ODDz4YunbtGrp37178RkREREREREREREREpgdTFAD5PBQCC1dxvJs70uf3cv++n/s3HR/Ef8fHg7/zx4fFg7kkDQmCsPE5S1KxHFWnTp2KZyfw6quvhrnmmiv06NGjeGYCL7/8cpypscUWW8Rj6aWXDm+88Ubc4LwcBDxY8qrS0lbsAzJo0KD4NzNOvvvuu/i3iIiIiIiIiIiIiIhMHyY7ANJmvbXC7K/+L3x26ZlhvvdfC93ffSUePbJjvtwxfzoGvFzrWKB4LDjglbBQybFwPF4KP/znnLDoq0+GJi1bFp9aHmZqEOBg0/HOnTvHDc5ZfooABrM1CGYQhGAmBvuAMMOD/T0IehCsYNYIe3+wN0ibNm1ikITz/LYczCBZfPHFY5CDGSOlm6WzpBaBmI033jj+TWCG54qIiIiIiIiIiIiIyPRhsgMgVU2bhiZs/N1qljDnfD2yv2cJY5s1zR1Nqo+mxSM7N66BR8dus4duPXqE8S1bVD+jHgiAEPRgRsZjjz0WHn744ZrN0D/55JPw448/xsDGCy+8EL8jWMKMEYIXTZo0iQfXJwiQVJr9kZhtttnCmmuuGb799tsY4CjdMJ17Eihp3bp1DKSUBklERERERERERERERGTa0bRnz54nFv+uBQGF5ZdfPrRt27Z4pjzffPtNWGqppQLbZbRs2SLMMkvL4jHLZB8tW84SmjSpCgMGvBvmmmvO4pMqw5JU8803X5zFkQ42PGcmB8tZsaH5ggsuWPMde3789ttvYb311osBCmZnvP322/E+BEb69esX9wBhfw8CGXlY0oqgCvuMsKQWS2ERUKGcuO+HH34YWrRoEYMeH330UdwrhGvZY6TcRukijQ3a1ltvvRXbsoiIiIiIiIiIiMjvxRTtAQJpf47qAECHqXI0b9483nNcg3b/qKY0iEIwglkfzZo1Cy1b1g7IEPRo165d/BuWW265sOKKK8bgBRuhs4wWn/ltKZxjqay0kfoCCywQFl100fg7ltSiHJh5wmwT/l1sscXCsssua/BDRERERERERERERGQ6UtWnT5+yUQZmQuy9996hW7duxTPlefa55+J+GMAsEEIixX9q/R3/ih/yf5e/dnz2P5aU+vbb78KqK/XkrIjMJLCnzrXXXhs6duxYPCMiIiIiIiIiIiIy/ZniGSArrrBCaDXLLPFo3YqjVWjD0bpVnGnRpni05WhTfbRr0ya0a8vRtvpox9EutG+bHdnfHbO/O3fsGJZbeqniU0RERERERERERERERBrOFAdA2AODQEe5IwU/2rThaFP2aJs/2nK0jQeBkbRElYiIiIiIiIiIiIiIyKQwxQEQERERERERERERERGRGQ0DICIiIiIiIiIiIiIi0ugwACIiIiIiIiIiIiIiIo0OAyAiIiIiIiIiIiIiItLoqOrTp0+h+Hctfvrpp7DLLruE2WefvXhGRKR+vvvuu3DLLbeEjh07Fs+IiIiIiIiIiIiITH8qBkCGDRsWhg4dWvwkItJw2rVrF1q3bl38JCIiIiIiIiIiIjL9qRgAERERERERERERERERmVlxDxAREREREREREREREWl0GAAREREREREREREREZFGhwEQERERERERERERERFpdFTcA+TXX38Nv/zyS/GTiIiIiIiIiIiIiIjIzIOboIuIiIiIiIiIiIiISKPDJbBERERERERERERERKTRYQBEREREREREREREREQaHQZARERERERERERERESk0WEAREREREREREREREREGh0GQEREREREREREREREpNFhAERERERERERERERERBodBkBERERERERERERERKTRUdWnT59C8e9ajBw5MowYMaL4SUREREREREREREREZOahYgDkp59+CgcccECYY445imdERERERERERERERERmDuoMgJx++umhe/fuxTMiIiIiIiIiIiIiIiIzB+4BIiIiIiIiIiIiIiIijQ4DICIiIiIiIiIiIiIi0ugwACIiIiIiIiIiIiIiIo0OAyAiIiIiIiIiIiIiItLoMAAiIiIiIiIiIiIiIiKNDgMgIiIiIiIiIiIiIiLS6DAAIiIiIiIiIiIiIiIijQ4DICIiIiIiIiIiIiIi0ugwACIiIiIiIiIiIiIiIo0OAyAiIiIiIiIiIiIiItLoMAAiIiIiIiIiIiIiIiKNDgMgIiIiIiIiIiIiIiLS6DAAIiIiIiIiIiIiIiIijY6pEgAZPnx4ePzxx8Phhx8eFllkkdC5c+fQtWvX0KtXr3DyySeHTz/9NIwbN6549fRjlllmCaeddlrx08zJsssuGxZYYIHw7bffFs+IiIiIiIiIiIiIiEh9THEAZMSIEeH4448PW265Zfjyyy/DEUccEW644YZwzTXXhC222CLcdNNNYcMNNwyvvfZaKBQKxV9NH8aPH1/8a+blhBNOCP/+979Dx44di2dERERERERERERERKQ+pjgA8vDDD4eLLrooHHrooeHqq68Of/nLX8Imm2wSNttssxgMue+++8Jvv/0WLr/88jBmzJjir6ShbL311mHHHXcMrVu3Lp4REREREREREREREZH6mKIACLM/WPZqpZVWCgcffHBo165daNJkwi2bNWsWFlxwwXDuuefGa/LfvfHGG2HvvfcOXbp0iQffE0j5+eefi1eEMHLkyHDnnXeGTTfdNF7Ttm3bGFh54IEHagVTWILrkksuCYsttliYbbbZwrrrrhueeeaZemec/Prrr6GqqircfPPN4YADDghzzz13XDZr2223DW+++WacycIyXuSLe9966601z2V2Sf/+/cO+++4b5pxzzpg+riEPP/30U7wGmL2xzDLLhGOPPTbev0ePHuGVV14Jhx12WMwXzyC93bp1C/PMM0/4xz/+EX788cfir0P87XzzzVezBNYqq6wSg00XXnhhLDNmhiyxxBLh0ksvjeWV4B4sP9a9e/eYtrXXXjtcfPHFoX379uGcc84pXiUiIiIiIiIiIiIi0jiZogDI008/HQYNGhTWX3/9MOussxbP1oYAw5/+9Kew//77x4AIPPXUUzHI8N1334Vrr7023HPPPfHz0UcfHQMpzBghwHDjjTeG3XffPQZRbr/99jibZNFFF42zTK677rp4Lzj99NNjgGHnnXcOd999d9hrr73Ccccd1+B9R/72t7/FQALLdREMefTRR2N6CE4ceeSR8blzzTVXXOrriy++iL958cUX4+wMAiUEH+6///6w3377hbPPPjvml+BQ4v33349LgF1//fXhP//5TwyUwAsvvBBOPfXUmB/STTCJmTLMpKkr7aTzoYceCv/85z9j2tZbb71w1FFHxXIl6EOd7LHHHuGyyy6LQRDSttVWW8VAVD5IIiIiIiIiIiIiIiLSWJmiAMjrr78e/5199tlrze6AIUOGTHSMHTs2OujPPPPMOGuD2RHMglhttdViEOKggw6KwQcCBqNHjw5XXXVVnB3BRubMYOA45phjwnLLLRcd/gQJCEjg6O/du3f4+9//HmdsEAg58MADJ0pTJZhJQcBkjTXWiIGCjTfeOAZhuC/7mKy11lrxeTyLoA2zQAja8Pm6666L+5+suuqq8Znbb799ePLJJ2MwIkG+uT/p32CDDeKMEqBMeMZOO+0UZ3YQQCENBEbq2r+kadOmsWyYDbP66qvHexPA6devXyxfns8MmFNOOSXsuuuuNWkjUEVASkRERERERERERESksTNFARAc+FDOqY5DvkOHDrUOnPJslP7pp5+GxRdfPC7vlH7L7BACIMxeGDBgQPjhhx/iLItddtkltGrVKl4DnTt3jk5/lq967rnnwquvvhpnNRCoSNcR+Nh8881rAg31QYCjZcuW8W/Sw1JUzDQhDyl9LVq0CKNGjYrBD55H8IdgyUILLVRzDYEJAiCkg5kZCZbISjNk8mXF0lYsX5UCNZQBaWa5q7qW7yLYU5o2lgcbOHBgDAqxxBYBHGaopHuTNsqSJb5ERERERERERERERBo7UxQAWXjhheO/5ZZVevbZZ2OAguOss84qnq3ed4PloQgylEKgAAgAfPjhh/Fv9vTIBw2APS0IFnz99dcxoILTn+vyEIQgyNIQUvAjD4EWggblYEYHwYaU3jydOnWKQYfPP/+8eKYyPLc0bw2BgEclmDkzePDg+DdpyUO5NXRWjIiIiIiIiIiIiIjIzMwUecNZigoHPksvlQZBmKWQDmY5JHDeE7zAUV9K2mCcWRDMGAGCDaWkpbS4Bqc+gYpy90szVKY2BBFat25dayP2RNq7gxkavwfURwpylKaPtNU1s0REREREREREREREpLEwRQGQ5ZdfPm74zWbozPhoiHOdzcRZDopNwVnmKs9dd90V2rRpEzcJZ/YG1z722GM1QQVgGSoCLrDCCivENBBQefzxx2sFS1hmi71EpgXM3CCoQ9qY0ZKHGS+kkb08fg9Y4oqlxQg0kZY8fC4XtBERERERERERERERaWxM8XpIJ5xwQpztwGbbF154Ydx7IsFG5wQJLrroouKZ6tkdf/7zn+PyVZxPM0fYU+Poo48O888/fwwu4MDfcccdwyWXXBLuvffeeA1wPzYg32233cIcc8wRgyVs7v3AAw/EjccJwhBYOeSQQ2oFTqYmBEB4Jkt1sTl6yvMHH3wQrrjiitC8efO4P8jvBRutd+3aNW4YTzlD//79w+WXX24ARERERERERERERET+EExxAIRZGnfccUdYZZVVwjnnnBMDEr169Qorr7xy6NGjRwyMfPPNN+HSSy+tmRVx4IEHhkMPPTT897//jfuI9OzZM2y00UZx+SYCCAQ2mNVx+OGHh1VXXTXsu+++YZFFFokbju+5555hvfXWC6effnq8F9dddtll8bnbbLNNXHKLZ7M3CMGUaQHp3HbbbcM+++wT7r///rDkkkvG56644ooxoPPoo4+Gbt26Fa+e/lAWN910UwzQrLTSSjFtG2+8cVy2K7+vCTNV9ttvv1iG0ypYJCIiIiIiIiIiIiLye1DVp0+fsutW/fTTTzHI0L179+KZusGZ/sknn4R33nkn/Pjjj3EmBvtz8PtFF100biqeh5kIb7zxRnjzzTfj32yKjrO+NHDAht5vvfVW3BSdJa6YHcLSV+3bty9eUQ2zPljiCac/e4Oss8464eWXXw7zzjtvvL4c7BtCwGWttdaK900bknMf9g8h0JI2HOe+d955Z5zZMffcc8dz5HnAgAExD8x2mX322WOwgQBOuhczWyiTLbfcstam5CwZ9tVXX8WgDctWwfjx4+NSXiyrxXmCFbfccktMJwEXlge77bbbavJH4AL4/vbbb4/pWn311Wue/d5778UyGDp0aFhwwQVjvWT1HTelJ6hE0IPZNARyvv/++4qbvouIiIiIiIiIiIiIzGxMtQCIzDgQJGHZMJbnym9Af+qpp4YzzjgjBnII7hBw4W+CQA8//HDN5ukiIiIiIiIiIiIiIjM7erwbIcxEYa8Ulhl76aWX4v4fBESuvvrquEE6s1SAGSDMYjnllFMMfoiIiIiIiIiIiIhIo8IZII0QAhv33XdfuPbaa8Nrr70Wlw5jo3qW0frLX/4S5ptvvuKVIiIiIiIiIiIiIiKNEwMgjRT2YBkxYkSc4cFSV+wXwibozZs3L14hIiIiIiIiIiIiItJ4cd2jRgoboRPwYON1NqNn43SDHyIiIiIiIiIiIiLyR8E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pr27NnzxOLftRgxYkRYb731QseOHYtnysN1Y8eODc2aNQtVVVXFszM/48ePj/lq2rRp/Dxu3LgwfPjw+LlJk8mPG40cOTIeLVq0KJ6Z+pBW6oX6SOn/PaAMhw0bFkaPHl3xKFeelPuoUaPiwTV8Ji/lyj1dN6X1MrNSKBRiGdH+6oK6QO4oqzFjxoTmzZtP9fZKOpC7+nQB9UlbSjJQ7kCGSSPyU59+SW2zLnmnnPJyRRlUuj61H+QpXc/f5eSLtNbV1iqlLekB0lEpb6Q5tZ/S5/Mdv6de+Zs05Muv9IBKZVOOlO5y90rHpOh80sj9+JffJRmASUnX5EA5kV7kSeoGeaJe+Jd6AuqM+kL+GlrfCeSII9Vxkis+l2tPMwKp38q32dJ8JPmdlDaQoM1Xaq88m/vVVTY8O+lyfkO6Sn+T6pHvU5srR8or15XWCfflfGo/PBcmRw4gpSf1PUmuUpmWI8lLXXmYHpSmXaYf1D0yWp/OmJpttBLIQF3ymkhtJcl5au/12f1Dhw6N/zbkGY2Nhtbz702qT+p4RrUp6GPQ21NT9qcnSe/Xp2+pA/qwqSEv1Cv343n5djsj13Mp2ATUe316hnylsQfwGz5Pi3w2pO/k+5lZXiuBbCI/eX2ObCNbU1vHcU/KEBmYlv4l8kOdkv4ZUU/Th1LueXsR+Up9MPI1o/av1B9pJH2NqR1MC8rVcyVoczOafkl1jV5MfQ2fp0XbLdVDaQw6I7YFyoJySOUzLfXMFN916623DhtuuGH44Ycfimdmfij4K664Ilx88cXFMyE8//zzoV27duHpp58unpl0uG+fPn3ifRDIaQVp7dGjR7jpppuKZ34f3nnnndC5c+eY30rHE088Uby6upHym+OOOy6svvrqYeGFFw6LLLJIWHbZZcPBBx8cHn300dhw8/z9738P8803X3jllVeKZ/5YXHPNNWG//fYrfioP5frQQw+FVVddNcw999xh3XXXDT/++GPx26nH6aefHuv0zTffLJ4pz4MPPjiRHJQeO+ywQ7x2o402CiuuuGL44osv4udy3H333WHWWWcN//vf/4pnaoNCff3112M5LbHEElGmFltssfCXv/wlppXv8zz11FNhgQUWCO+++2445phjogyfc845E8keHQhyiZy+8MILxbMT4L7XX3996NatW7j00kuLZ6sHBHvssUfMJ+l5//33i9/U5tNPP61pP3379i2ereaXX36JAeqrrroq3HLLLbXKrtxx2mmnTZT+unjttdfK3id/vPHGG8Wr6+frr78OSy65ZDjhhBPi50ceeSTMOeec4ZRTTomfpxUYPvvuu29Yc801o/6VuhkwYECUyb333rt4JoTnnnsutm2cU5MC7QO5z8v+448/HmUH+ZpRQSd06NAh2gBAe73wwgtrPsPDDz8c8/HWW28VzzQc2is6Id+WOLp27RrWWmutcOaZZ4bvv/++ePUEGNjSt6NzevbsGfXYggsuGFZeeeVwxBFHhPfee69Gl3311Vdh0UUXjffdddddK9bdk08+WfP8vN7m+dQ5fQXp4vuFFloo6kzqsFRnNoQVVlghLLfccjV543mkm/KtBPbWvPPOG4466qjimd+H1VZbLSy++OLhm2++KZ6R6cXgwYOj/PXr1694ZmKQ7/PPPz9ceeWVxTMh3H///fF39ONTA2yQnXbaqV49+OGHH0a74bPPPoufsbWQH+yEumCASnovuuii2G/90fjpp59i/rHVZmQY62J7bbzxxsUzMx6XXHJJmH/++Serf5oReOaZZ6Is/Prrr8UzEzNw4MDwz3/+M9r/UwP61oMOOij2nUC7ndHrOQ/2/dFHHx3LrT5bHz2GTfztt9+G3377LfpxNthgg2nil8CGwHZI5VoO7Cuuwf5sLFAHjP/IW95ewr/x7LPPFj9NPeiXGDdT/9MS/DCM3e66667imRkLfByM+RKffPJJ2G233cJcc80VbeZ77rmn+M2MB+msz98h1cwzzzxhn332KX6qDHYV/hvKNr1g8nuDnsUXvMYaa8RxMmMixnRLL7108Yqpy7nnnhvtysQNN9wQZp999nDzzTcXz8w40AfsuOOOsR3TXhlvTitmvPDtDAAGAR1XYwrq/J7sueee0aAtd9DoEzhUt9tuu+is33///aOjHEfpBRdcEBvFn/70p2hMoNCkGpxUBI3qAscv8jxkyJDw2GOPxb87depU/Pb34//+7//KygQH+QIGODgUygUqEjfeeGNYfvnlwyqrrFI8UxsGSgceeGC8L/KDTP3nP/+J991ll10mCgYRzMB5uNRSS8XnY5AggwTZ8mkg+ERggs6FjqyUDz74IJx88sl1OkwYgDDgL5c3OqlKjpDvvvsu6qcUgC4tPw7ySZm0atUqDoYnJ9JPPZS7Nwed04wObw7gjMJ5PS3fimrMMNDB+TipTu+ff/45thEcW4mVVlopyg7O5BkVHJUEQWlbQPrJB/mZmmy11Va12tN1110Xg/3HH398DEDlnRj0eeiubbfdNgY6CJIQhOHgJQB0Bbqs3MCJa9AX5cg7jPMceuih4Ywzzoh6jQEj6TvxxBPjYJJ++L777ite2XDod9DVBHWBwBr3nZYvg8gfA/pw7Im6HKZTCv05urC+4AQv9dxxxx2THMSgf6Y9MPibEd+sFZmRILCJHc+LAVODO++8M9x7773FT38c2rRpE84+++wYNFPvTD14sQN7p9T2YkyVt4ll2kLAhn6blwAZE6+//vrFb2Y8TjrppDgOmGOOOYpnZErhJa+zzjorHHLIIdM8ODijwtjt888/L34KYZNNNontAt/RjAZBmQceeCAGrWivvXv3Ln4z9ZkuvR0OWN4AZkBPpAunXz4Sx9+c45pBgwbFaS+lMJjgrWeu4S08OpBSRzj3520xruF+DIbyg2uuT+fpnHCMci8GT3lnAx0WRhWBEK4vNbC4J78rF00kjXxX3+CHtPBcruUZRAFLoRxSfjgoO9Jd6ohKEUSuwUnTUIcC98E5m35LWnheviy4N99xT8qNazhwpjfUIda9e/c4o6PckRzx1PuWW24ZunTpEp0rBE1wBvHWOLMAcMLwFh2On0l9e5i0kwfkMJV5fqDMeWSBa/i3XBnzmTyn/FP3yAV1l+SVe3KP/G/5O9VhnlSenOd+5eSZa5I8cR1pT7LIdzjA+Q3P5/tyMkRd8uYNdUzZEvWlc03TBslrqn/yXuqsT2nkGbSLSrI6ORC0KCcTHLyFDrzdjAxcffXVMc+lkCbkZeeddw5t27Ytnq3N22+/HYNrOEg222yzGpnC2MBhmB/0UK+8NYejkemBOOswYqlHBgnoBP7mDR7eXsZZscUWW0w0rZJyZcYJZUUAohK8HcWbZ6U6hnaM0UZ6y4ETlAAESxTONttsE5Vfr169YjshcITBh7N1cgY31EPpvdORL2/0XZJz5HVS9FCevC6jbqmP1J6SLsq3E56B3PKbPJQ/v+e3zA7i7Z9UR+gafkPboE1xT35fTq6pl5QerkVX8Pu8/qgEbYZr+S3tJp+XBOlMuofn8DkPv+E8eaZMKdvSckmQfr7jXuXaMvqCPJTWC2nk3qX3A57Ns7g3z87nm7aQ0k7+0GH5fo+0UMapH6U8aAvM2GvZsmXxqmrSNdyL9CSdmkD3kn7ux3NSOaT2WAnSz/X5a8gPzykta56PviVQRhrbt28fz6d8kIb0d4L7cj6lnd83VO55iy7fnrbffvsY5GCWFIbfeeedV7yyejYYM1J5S/L222+PBiwBWvpIAh84b5hJho7LPz/pfF4mKAXdR0Cce+TBUO7bt298UxEdiZFM+pj9cdlll4XWrVvHweSktm/e2OLA0UudUFaUJXXJ5/qg3ih/rkfXlNpYpAd5SO2VA7kuvY5nIkt8n2S6LhnKk/QBv6Mt5WUhwfNSW62UBuBc0plJ9vJlyr3JLzon6bNUVuXuVwp5qq+NAs9MdgbPoJz5Hb9JkIekC9J1Ke/cj9+n8uQZpbYMcI4y4xqOSjZkskm5hvs2pG7II/enLvNpA/LH+dRG+btUdslD/hruQfrSdeSbtAPX8He5dJFeDtJCmtJvEshP6hPIY77fp39C7zD7LPVVpCsvS5XKNk+quyQ/pDev6/L6qpIMpzLLP7f0OtLB+XQN+S6VrVSHKQ/IeyrTyannRGm/Wdp3J5nM1yd1mIf8pfynfHDP+vqUPLRN7p3KqFSugPsnfcO1PLe++/Mbrudf5IW0ka4EZZeey/el9mM5SFtp3ZeTpTRO4hoO0s65PNyL8iVd6V6lfTZwjvrhGtJbapMAZUG6+J608Xd9pDIlHZQ7z0hlz7/5tpzshrrgeuSD3yIDfM6TtwP5t1xep6Sek7xSnqSbtOR/S7lxvlTOuY5nleaPek1pKWdP5UHXMCMVeyQP90xy0NB6mVLy+i49s7QMyRvXpPol//m2ncqqtE1wH8oEeUnwvPp0WCWS/uJ3/B7dlm9PpIF2Q9r4O+kj4Fp+k67nmXmZJU/kPcl0gs/ogXRdJdnOyyLyXNp+AZloiLzmdS15KE1TJVI75N7pGQ35fSpXyiaVE5/L5SGfT/7Nlz8gv9i55JVVUfB9lDrByTPXUaaldc9n7p2Xr3wfTp5K+wuuJc201VRu6ffkIclMud8ylsdGzi/rlOS9Lhkl7chxPm2UR339AnXBtVzH9Twjr/vyeeDf0jETkH7qLNUz9ynXXyDPSW7L9RepDngm//K8dE199VwJ0sXLqzjR8R8mSA91kuqCg/Jr6H1Tm+Z35fQrZUI9UZ4cpbqhoTS0jXJdqnfSRfq4jmdSjvzNOb7nWnw3tId8W+CaUt1SKj/kie8ov6Q3SRfl3BCQW8oipRO5zusDnkl7Jd34jemTKvn1pgp9+vQplDt22mmnQjYQzsqkbrLBcSEbHBcyQSqemZhs8E2NFbJBc2GxxRYrdO3atXDdddcVMqEuPPDAA4UtttiikGW0kFVIYcEFFywceuihhayAir8uFLIGUbjooosKq666avxt1lkXVlhhhcLpp59eyCosXpM1nsKJJ55YWHrppQvZgL8w11xzFdZcc83CjTfeWMgqMV7z4YcfFrp06VLYfvvtC3vssUdhySWXjNctuuiihZNPPrmQCUi8jnS0bNmy0L59+8Kyyy5bePnllwtPP/10zMMTTzxRyCqwsNBCCxUOOeSQQlah8TeQKYfCdtttV8gGMYWssRfPToB87LnnnvE+//73vwsrr7xyYf755y907tw5puerr74qXlmdn3/84x8xP9yPPFNGu+yyS+GTTz4pXlUovP322/G3mdIszDvvvDHPRxxxRKFTp06Fa665pnhVeV555ZXC1ltvXVhkkUXiMyibxRdfvHDqqafGvMBtt90W03vLLbcU1l9//cICCywQ64C/X3jhhXhNJd58881C8+bNY73UB+WfNcbCTTfdVDwzMcgEdUu5Z404njvooIMKs846a51pyZRGzMPf/va3wjLLLFPIOsGYpqyRxTLYa6+9ohxQfnPPPXdhxx13LLzxxhuFrGEW71AoPPLIIzHP5J06Q2aRST4jH8gy9cVzMuVf/FUhytSWW24Zzyd4LvJPu6HMee7yyy9fOOGEE6JsAfm74YYb4jWkifTRdv7+97/Ha8jTn/70p1i+yCr19/DDD8ff5nn33Xdjm2rVqlXNdUkukB3aOWVKGnjGDjvsUHj++edr5DrlibQtvPDCMb33339//K6Uk046KV77+uuvF8+U55577onXIR/1QbkeddRRMf15uU/wHel+6623imcmhjI477zzJmqTpJM2de655xbPFAqZQo+6hfrPQ31lirhw+OGHF/r3719YYoklCiuuuGLhs88+K14xAeqfcqMtXXnllbF9n3/++cVvC4Wss4gyRhn897//jWXPc/M888wzhcwYiu2O69BjeQ488MDCGWecEWWpHI899ljUGchs1tEUzzacl156KT73vvvuK56pDHrtnHPOKSy11FKxbSGvPXv2jOeSfv7yyy+jXj3yyCPjZ2SI9v7Pf/4zfqatvfPOO7Et8nv0Ge2adkZZII9PPvlkoXXr1oUXX3wx/gayzje2QWSYck3Q19Cmsk66sNtuu8W6Ip1A/SIz6GCuofw5/vznPxeyzjdeA+gbdA1p4aC/2GeffWJ/ccwxxxSvKs+nn34adRP6MuvIY/rIC3okgfzvvPPOscy4hvLhc16XZcZblDXKco011ohtmXLZaqutCgMGDCheVSh89NFHMf3cIx3bbrttrMfEWmutVdhoo41imeShbOhDkFt0AmnhXrDBBhvEfpBy5zx9Azz66KOFTTfdNPaDPAtZXW655WI7o80CZdqiRYtChw4dYpnTRtFRyFVKF9fecccd0Y5INgC/K7UBjj/++ChTxx57bGGllVaKz6XeN99881gOeV2dZ5tttolllRluxTPVOoM0oL9T+8F+oc9Ez9EnNGnSpHDxxRfH76h79GzHjh3js9EntAvucfTRR8cyQje2adMm1hFymrcLSkGXcC12VjmwA6hzyiKlmz4dGUL3lIO6u/7666N9Qllgu9GOkFXKCF2U75fg7LPPju1g3333jXl57bXX4nnKk8+XXXbZRPmgvqhj9FmylxoKaaHeaLPUL3qRciWftLNykB/qhTLGVqFckBP+/c9//lNjB1CP9CubbLJJbHP0c8gscodNkeoZ2afO6Et5LvnHZrr66qvj95VAtpE39BP5QEa5B7KUGfHFqwrxb9osskq7Jq2rrLJK4ZJLLqnRP4BepE2TD67jfr169YrXJT2GnPHdWWedFfUCdhqfsQmRobpkDGhrG2+8cdQZqY2i7y688MKaNkr5ca9scBi/p+zQU9jIyEAqX/QDZUU6uB/yjv7iPv/3f/9XyAaY0TagrVDm2HN5PYNMYx8gh1zDveibbr311lpt9/333482NGnhOWuvvXbs+0gL7bIS+TZKeX/wwQeFu+66K/7uuOOOi89C9mh31HfqU4B2QVun7WLboed4/rrrrlvT/2Ez0Z9yP77/y1/+UtO35eFZyHWzZs1i+8PezwamUX7Qg9ig/E16OegjUjlRltyfdom8YoOTLmSJa5El6p5+K9nn5eB77kMdIDPUC2XBOAhdS1kgR8gE8ocMk8YE977iiiui7Ulfw8E4iPtid0I2UI02NHmhLskzMoC9k2QGsNvWW2+9WI+pX+EepfVM35TqGXu6EtQZtg22L+XBPakXyjnZh9QLbYb2RH2iC9Ah9Ff5/hBbBLmnzijj1KegZxgrVoK+grEoZfLXv/41tgXKk8/XXnttLZuMcsXGIY+kl3pE/tDVaVxaDmxTyoIyp44oJ2SBe5N/2if3ow7J33777VfLPkZH85t+/frFz9QpMrzOOuvE3/EbZKO0ndLnYuPQTrmGuudf5HTgwIHxGuqXfFJ2+bFJqS7EJkGvU0ekk3/pj/M2EPWJLYGMkF7ShK4/88wzY/7z98tD/VDv9NPUGXoO+562TD6RJ+qEvKLTsNfyMp6HMsWWxs5p2rRprKN//etfteqZ/DN2pCy4L/ZIvv2Xq2f0Cbq1rnqmfsgnso9cIK9JBvNjUHQs6bvzzjvj50SqZ+SFejnssMPi/bDTsFdJL30LdZPGloCOx+6jvmmP2F+036QT8T/QPpJ9R57Rh3WNzyuBPub3edu6FNoreopxDWVOm2J8QLqwS1I5kFbyxj2Trqa8yE8adz7++OOx7y/tW7BX6LupJ+ocHUYfTJ9InZFGdAZjsrwOKwf9B3Yl6aSMsc0Y/9Ce0m8pu1lmmSXWG98l/xT1w/W0mY8//jjKLH0y+pY8UV98T3nnx9pcR7ujTEplm3JBHjfbbLN4f9JB/aZ+nzad2i8g29jS/D7JK22G+s3LK2VKn881lDXtFFuUfrRv377Fq8pz8803x3vyjFRP1Btj2rpsl8svvzzWE3VD/0L50tb333//OI5MkGdklO/JJ3bHpZdeGtPGmA923XXXqPspE/KAvi7tt5GFAw44IPZhSV8mGIvRh5FmZAkZxnYlP+g+DnTPQw89VGNTUZfUO22RNogOxZbGJqce0BGklzLHXkX/JdDryAXjR0A3n3LKKbEuqXPaCGVIPvP2PHYPdUPaeCbXIkvUVb7dl4JMUDboB2ST3/E86oe8J7uP/JJe/I+M0/Pt6rnnnov6inxyDXJPf4z9CpQLskDfgwxQl/QvpC3vm2BsSt1RF5QRB20fvV6pnqnfusBm5Hl5myLZEIyLeAb3xbeDnkfP1tX2yQs6GH2DPJEe2iv9XGpf1As6BD1GeVJ21Al6J/W1pIEyIi/0zYyJKBPqLME5xiqcow4oW8qQdpdPI/0+ejPpQ3QHPkfyiBxhe1VVVUU9RF6RcfKJjkSfJJBD6oA64nm0Qcao9OMJPiMv/I7+IrVN6j/vjygH+aSfTWMenoEPnPFSGktiE6L3eQbf42/Ly/nUZroGQKggDND33nsvdrw0MAoQRc95KotOi4rGCErQeGjgCBCGM4MbFAkNgHvTGFGWXMMAkgrjGowWBh3JoZQCIBQwDYp7UWkIM0oyDXZodHSKKFwUHgPXfACEDgKBo9HkjUfST+PHeCtHPgCCYkdx8BsG36SdeyZQSAgJeeca8oTDBgMNgUFp4xxBYEkHjYKGQIdJY8MwrCsAQn3ReGlQr776anwGDQOjlucmYyIFQFD0GGk8g3TTOOj884qwlIYGQOjIMDxoeHUNPMgzjmMaXHISUMco3rzTsBTuTx7o4HAK8AzyiwFEp4HRjRylvNGwqZ/ksEBeeSadFeWCbO29997xuaR5UgMgOMiQQzoAOgmMIJzwBCgwBLkX6UsKiPRyDUoH2WWQSVmgIGk/1DfXl3NIIat0WBjjKFvySHlwcH/KHUXJ+aeeeip2guQ9GaspTyhz6pP05g2pPNMiAAIMmCgvnNp5yD+dD3WYd343BOQWo4T2RNtO0Amgz5CNPBhNDN7oNCgLOpNK6ed+tCHSTZkid5UCINQNHWk+wEHniA6hbpIzMv89YFRSb+UgKEPnQT1Sr5MD+pjnNiQAQlAO/UlAmrZBmum40M+cQ1brC4BQvgwAMUhoo6SbQAf9C79D/pFJOk+M+0RyqHPkAyMYjDyLTrdcAIR6xyGC7uNZpBOjlXYNtBucCvQfOI24Bt2PzsO5VVcABIONPo16x3BOeaFPYTBC30d+yCtpYTDFNQzc6D9og/RNgK4niECfiI6infPSAPoIJ1AaSCQHH8/hGnQMnzGmKQOYnAAIacXpy/2RVYxpBua0O/LI3zwP/YseIp3oS0CGqK+DDz441h33Lw2AoAsw2Lg//S73os/jPrSz1K5xOKAf0VnJsLv33nujDGH0VzKSsCewO/IvF1DupAFjPv0ORwX1RftHf+UDIOSN5yLT5APZSAEQ9BLppf7oB2iX2C7lXoBI1BcAoU6Re9pUCkrwfOqukkOolBQAQb6wjSi7fPugr6Cvp55pT+QlPQvjGsOUeiEgROAqDe6mBPKATKK3cRhxb4x+gjqVnFMpAEI7xBmIHYTMIRu0pZRm5JS+kD6aPgr54F9kHl2Y6oN+ljqjDqgzZBrjHTmqqz9ClzKIoA54JnoOu4Z6RC4oM+qNgQ/2GM6F1G/jsCEPeR1Of0D54uzmOtLBwI9+BZsLSD/9CHKJPZjsVRwvlAdpqAQyTP2TXvJFeWDboA/Qp+m3zz77bCwPBh7cn7TQ52O3IRNpoIV+oE1gv3IdbRydTXvh9+hazlE/5Al5wxGA7qeNEWSj76RNUSbkA71M3ugjEwxKk66jfmi/qb3WFQAhb8gWfRF9DW00BUBIH/fhfugd9AHlkuwlZIH6wf6mXCgrBrn8jnaAnY29hP3F/dCR2EBJ9+bBcUh7Ig/ILtch28gP5YeDg/qgnNFb9Dm0T6CNcf8UAKFuqH8c9JQr5ca1yOrdd98df1OOFACh7WPTI0e0OfoNZI665jz3w5GADZt3JFCnyDV1lmQCGSat9IXUJ/WNjJDWNN6iL6cccWAlcB5R77QLnse15JN6Rj5Tn5av57oCINg29I84oynf1A/QH6LPqRPGSaQf+5rncQ3pJu/UZ4I8kCfaxP/+9794HeVK+dLeKjlCkmOc/GPbox/JP04Q8s+zEugBZIGAEvmn3Hffffc4dqgrn7RfyoLrsA+oB/oe6pJ+FicY50kzfRFjGOzFRGkABHuLezGuJ738jjRxDW0mQbugD6Of5hrqHr1EOSX9RT6wgxh78T2fcahQbow5sa1pM9jl6F7KlHvRfkk3tkMK5NM2sIuS7cK9GN9Qn+S/Un9H3fCCGHoQnY7+p+6RccbSyEKS8euvvz62I2zuSuNVbCLsHMqDdoedQ9pSPeMjoNzQIchNcrAnaKP5eqaPakg9k0byidygN/gt9cpzqdM0DpnUAAj9KjZgvp5pz4n6AiCUFfqPlwxIE3YybYdybOi4LUGd87s0piwH4170Izogb+dSv/Q5SVfjnKXs0TWki+uQOfoR5A0oB2QYuzNvF2I3ch1yhg7imdyLcWuSY+zM0jZcCm0RnYHDlLolDdQj9hTpTf0U/QTnGFOgt+gbsMuon+QQJ634f3gm/QF6BBm7/fbb4znaNPUDvJiIrqbukmyjv7E36GuxcVIAhLokbdwLHc01+TELjlXaIW2N+3A/2gw6Mo3fk55DhtEf5BPbhLZKXdUVAEGGkR90R7LHKH/aNWVSl7+Q/oMxT/Jr8Vvqg/aFrUbfCOQBPY9fgDyQX2SAtKUACP0e+o0yYaxRqd+mrfA8ZCIPbRhZohzRHdjs2A/Y/DyTdkEfwLnkL00BEPQ0soa8MP7AhkL+0vgFOzK9ZJDs03wABBml36Us6NORUeSDNoBs5H0K6DxsLmSN8qbfQz/T/6InK0F5UDbUFePPZP9QbqSNtKS+ADuNF8DQG6lv5Pf4L/AjIveUE/qWdkVfw/iNvpX04bPF7iNtjItpK9hcaVxO30PdEXDDluSgH0n1TBmkema8yLX1BUDwo2B7pTYE6Hp0K+M0+iHyRplxT+Sz1PeTB98Ockh+01j7qquuivmjvAEZ4jP+Y+5PvSGj6G/aGLYpMlhfAAQ7nLE4up980y5TMBLdAsgNYxz0QvIBM15FN6FzkUlkj/pAlkkv5V0aAOF+9BHJPuB5tDnkgr4g9cPIP/KCbGMncj90Fb/Fx1gX6DfuR39NmTDmQUdTt7QZyoSAGHnkGQQV6YPr8jFPKdM1AEImEwgBAoKioLATZDZFmGk4KAEUEM+hA0lQWCgejCsaCUqk1GhNBgwdBvel0KkAjGcELoEgoyiS8uN3dDw0vEQ+AAJEyhEgFGECBYsSpYGXIx8AyTtdyRfPw6hMMKjGIErKAcgDDiXKjY6ddCP4pDsJCZ0Dn1GGdQVAMGJojNRNHsqc3ybHZwqAYHDkn0Fj53xdMsIzMB5RVDgcS49kzFHeNFiM5brg+SgSnpui+JMSAKEBIk8JGjidC3nOQweFskKxAc9AbvIDdQwy3hqb1AAI8onyQC7pPBLkjbcTUIiUB/ek7EhDcmDyL3KBwZQ6cWSG39QF+adzyRu4GLYMWFBieTDcaQsoSNKU8kSHVR+TGgApJxMc1EneAKXDotPFcUNbT9Cxoycw4iYFygDjg/vx9ka+vmjz6B/0UynIOnJB2su9HQ10FBh4yCl1XV8AhLzhSKYzTvfje+qLwQ26hOvyzjMMDQyT/NswCdKIfkNe828PTSopAFKp7WIwAB0uRjMGQXJWA7KDjBPUoG+oLwBCsAi9w/mkZ4Dn0LlyHfVE0AJHamrHGLfoRAwOHB+AEUe/gpyhq8oFQDAgky4H2inPQQ/zN/0Dupx2kK9ndAPyWVcAhI6bOmcwms8LDjkczsge+SH/nMuDvFAOtE9+SwCEesgPtlM/grFG/jBwMHbII+0jPZO3GLku9c2TEwAB8oHTNRnp6EuCgQzI8uDcJN8YzMCsJpwbDCoT+QAI+cDpQDnkZ0CRfuqV/pVBMHAPAk/oq5Q//sWo4w2X0re6Egy6qdfUz2GQkkbaHAYndU39kj/kE92L/kLuUwCE8sXpRnkmUgAkGW4J2ixtry4jur4ACPCmODKa+hzyTj+UtwfqAj2Ag5G6pU7pp7CPUtkhgwyAqQ8GVOSFcwn6bvQYZYe8Y4Nhd2Ds0pbTIHRSyAdAgLKj369Ud5ACIKSFukrQB6KLk14kj/SzpfYI9iF5Y4APDHIoC+o41RvyTP1jT1WCQRRyk7cBKEv0Nv05ZUL6cBJxr7wdSpukn8G+oV8hjegrBvP5PJEe5IxZmLQ1dB/tmmenegNsMuSHuqgEeoo2mgKNCcoc+Uy6DwcFejo/QOTZOBIot5QP9AP1kLeVyAt1Svuj3SRIK+2awTKORAayyBr2TT4f2P0Erfg9+hz5Q87zOpfr6d9JS10BEMqU9px/SSIFQHgpKv9c7GNkIOlBdC2Bs1J7jPJjQJrGJ/RR3C9fVuXAKcXv6IeAsknyk/pN4G90OHILlAH3TwEQ8k1fiwwnewRdjpMjBcnKkQIgOCISyBkySJvJB4PJJ+MA0pEcmzjRkON8P4Htif3MgJn2SzumPvO6j3EMY0HulWwqbElsg7x8pHrGts3XM59JN7ZvJZAN9BEOtgTlhlzTF/Bcyg27I582yo/+D9lP/WEK4uTvRTp4sYB2nezuUvg9bYY2mJcZ+jDaL/YFaWK8SVqxKfP2JN9RfgRM8noiD/qJssi/7EF+kG/sgxRAANKcxnzYPJAPgJAPnAq01fwYmrLCgYSM4cjgO/ok+oM86C/6QwLWpJ1+n/pDFlJ/hHyRH86RHsbH2E+kl88J6pZyY1xBftBh2Go4EhNcT+CI/NcV8E99Q3Lw0WbQU+Qzr1cpY8ZN5JPxTSWwc5LTCJDZcvWM4wZbgfxCqmf613L1jJOnUj1TP+QTeytfTtgrKaAEyD1tt6EBEPR/gjRhA1OH1DPUFQChH6SdMIM4nx/Ocy7fXhpCQwMgyBTjvnw5YHPwe+wp0kI7p7/IX4Mco1+xW9Pb7jjZmHWR9A75QtbRT5xD1rE9cDjnbRl+zzXYO5XqjH6IIHLp2BnZp86SU5F2g72BLZdPL/WTH9/SX6Bzk14CrseOQH6oM9KPHFGOeVsZOSf4hs6n304BkLwtQx3TN6bgL/0Seo/2nM8jbZl801aQXfodZI6xbko/55PerCsAQv6Q6VJfGM/kGQQFKkEAhDzwb3oudcTb47Rh2h+yhE2BzKa+BrDPGDekAAik/jCvY0rhOfhzqNdkj1JuOLtpK4DzHhkloJiXGa7DKY2u5j7IKDqNekkkHwZjZWQ55QtZwd5LbSMfAKFdMrZFp1HuiWRPUjdJ/2JPci3j8QS/p7xIRyVZRq9RNoy3kLEE+hudRjA4DzYVej3ZFvRt6OB8WyBvvFCInNCeSCuyVzrG42UOdGvyYzA25XPexqRcaNeMy/P1jP+Ueq4vAIK/gPLLj5uQf/RY3hYDAkCURem4NkEZMgajbpHBBPfGNkJXUbeMeZHxvP1EfrH3yQtyRFnXFQAhjcgaAbB83SGb2Mz0n8gg/hLKH59VkimgX8WuS744ypW0J+hP8gEQ2ip9Wr5MuB/fY8OlfhP7gDJCZyXQy+hM/LB5Oy8PfST2L/opb1dRDrQL+p+kuwmU8QzGdNOa6brjVdZAi39Vry2XNfK4RnXWeEKm7OKRDUZq1j7MCj189tlncb2wbJBZs3kmZJ15yBR03DciU6Zx7bBMMYTMiK651y233BLXHMsG+cVfVcN9MqOh+CnENa25jt83lKzC47rymSDVrMGYKYeQDZri+frIBvTFv0Jc74+DNdESmXKIGzBndRSyAVjcJ4BnZUJSswYg57OOPO5DkNYMzhRevHeHDh3i50oss8wycVPSTDnFteMow/vuuy/uh5AJ9ERr/a2xxhq1npEpgfh3ZqDGf+siG0zE/JQemYFSvKLhpDRMDgsvvHCtfRAyQyaugZd1jDUyw/Hcc8/FNeozRRzXMsyUbdxrIVNWxV9WbxyXGSTFTw0nM67jGneUcWYk1DwTuUeO3nrrrTBs2LCQdbyxfLIOJmQDzZApnLjvQ9bJhkyhT/Fmdbfeemt8RqZ0i2eqyRR33DgbOaANJhaZBhteZ4ZhWbnIjOGQDSSLV4W4T0xm0ES9QJ0B9ZIp/1gvmdESzzUE2g3lTjuljWSGcs1+BOgk2jD1nHX+8VyeN998M8of3z355JOxnvLQLrNOJrbZbDAeMiOx+E1lSP+6664b9xTJOr14DhmhbWcGQVl5zwZFcVPzzJgqnqmGNnticaPibBA7VTa42nvvvcvWUXr2a6+9FsuBPVPQownSnRkEUYejo+oD3ZMNXKPM5/OcGZZxj4Krr7461tOaa64Z15zMDOsoA8hpZlhEfc7fcM8998TfZYZk/FwO2i+ynuAzbSozNmLbpO1nHX/cAD/f1ujDSttMKZR/ZnzW7COTyAY0cbNq7oGOQeevt956xW+rIX+ZgRNefvnlKI8Jzie4J2WRGa/x89xzzx33hMgMq7DTTjtFHfHII4/E8qfPyPd1U4NsABrbUGaUxrro379/zUbZlF9mpBWvrBvkht/SfrOBXfFsdf44Rz+DbZDgGuoslSn/Um/0ibTrctDGkZ/HHnsstkv6UcqVdoptgQ1Cv5sZaLGfyoy44i8bBn1tXj5oA6Qnrzsnh7zcAGnPDN7ip0mDNkWdZQZ+zZqrL730UixPzpcD+4D2hI2FjsROQD/ttddeUdbor6YntEPqOkE5k49kf5BH0poNMKI9g9558MEHa2w/6gTYxwT5RK9lg4bYD9LekGf6vbqgH8rbANQR9+N5HMh+NuCI7frKK6+s6dtvvvnmuP5uNgCMuiEbPMW+Hj2DDZauywbWUf5ox3n7i7LPywO2F8/A5q0EeoU8ZQPPKN88k/KhnyGdpAfoQ9daa61a+1RRzpwrJRv41mof9FNfffVVbE+33XZbTT6SLdOvX7/4HenEhqed8F26jjbJddyHPgL5RFche6lNkW/yz7Mnl7ztCsgOz0ttNBtwxU0XGReQH/q0vn37Rt1A+vJ6eEqg3vJ9Ep9J1/ff196/KoHMM5bAzjzggAPCf//73yhnF110UYNsHvrTBP0R/QXjLeo8X1ekAV2MzQHYu/Q3+faGfJx33nnRDvvyyy9j/4uNk9d93HullVaqZacBdZq3DZ544ol4Dr08qfWcDYrjPkjLLbdc8Uz1+Al9jl1Ev0ibfOqpp2L9Up8vvvhi3COJ9se5JPtA34ktlSAdST7QuXWx/fbb17LBks1B+dDmKAPuR7nTD6cypx4pK/r4+nR6fozEtegG9BD2Z74OySf95QsvvFC8egK0d/pZ5Bt9l36HTYWeIY3oS9LERtjHHntslBfkgbpCR1EW6E362XnnnTfaMP/4xz9i27nsssti/3nqqadG+eB+1BMy9dNPP9Vq8+gE7oH88GzsrOWXXz7eM8Hv11lnnbI2eF1Qt+iQnXfeucamB+xw9GH79u2j7E8qtMN8PXM/yhrbBxg/kmbacWk9d+3aNcpBffV84IEHxnskKF9kE700qfTo0aOW/qYcKU/0DfVcH++++27UeZtvvnmtOqB/vP3226PvY1pA30LbzpcDOij5O0gL7RyZQS/TzrDn6Htor1yTxmTYNbRB7BxAPrFRsddoB8gebYK6pN9NdYbe5zv6K8bp5ejZs2d85vrrrx/7Nsbl1FNKV0N8Inmw0xn/0K7JE/0P7ZT+h7ZLXdD+aDvYqMhUgvL517/+Ff0E+XLL2zLkER2Z5BV5RO+iD/P+MmSXsqHMyAe6Bl2eH8dwH/KdtxfKwfiasc6CCy4Y88TYmbJF51G+2D51gS7dIre3Ju1t1VVXjXlnnIG/Cj1O2vJtnWsmZ7zDc/r06RPLPo2rGHtgN7KXJzBmoyyRJdp2XmbQLejkfJ+RHydSt9Qdskya8e0hj5Qlfsq8/kug06kD9BnlnmBMQ/0iF9hzCcqM+kuQJkBvJ1unEvh38vJDOfB76ivlk4Pzyf8B9A88M59X7nPkkUfGzf55LtdiN+frhWvQydwrr5PJZ74sqGfSj72Tr2fyX+r/KAd9P/oQ+UngB0SP0VfTfvG5PfTQQ7ENQiV/Bf4Gxoz4ovP5Ra9iG+GjQ9ax0f70pz/FOk8k+UK2kp+nLmiDpBkZyLdRbBzKG72X+lHaKO0tX3/IGP02fWt9IJPY4oyd8j4R7od8Im+Mo/KyzbgiQR1Sb6W2VR7yQ5vHB5LXHeihfffdN8rZpOrNqcEE63U6Q2FSgShlHKGHH354zUElo4AxGhA6Cri0Y8zDtYACz98HA40BKZ1IHgo9Gd6TC8oGQ4DOj46SzpZGhTOTBjGl0JEfcsgh0QCm06YzYCCUBIzy45mQb2iAYqDM6gPDDScrgwkMpl122SVcd911xW9r05D7VQJlRV5KDzpHoPHQ2KlHlEclyDOdNp1+JVmYFHgeBvoJJ5xQS25Q3ChB5IZGScMljaWDs/zAqaEkQxiliwMm/9wbb7wxfk8+qcOLL744ythNN90U2wgObQJ+yNyUgnFFnvKdCtAuyGelQfnUhE6inFwg50k2EgT5kH2MTMqI9GHMc319wb48OMX4DW2GcqUzTKCE6WzzgdoEBjGGJrJ31FFHRePltNNOK35bDQYfA23Od+vWrXi2fjAEqAd+DxjXyFY5Qw55paPGqVPaJq+99trobCN/OCqp3ymFQVCql/yRDC0MCOqjVAcBwR0651L9Ww6cYHSMGJh50AuUDeUPGJHIKMYoxiEGKs4ajBxkGrmg/BjMM4CsBPojbxSVwvMo39Jr+Fyf8Y++oG/LO2nyYLhypLZWCmnHKMkbraXttBQMMHQEhgbBLwIhBChwxE4LcDAhgzgH6PNwfDBgyBtJ9ZH0L/kthcA05I1R5HlS9T5GPA5V2gVyioMIxxvtngE3DhOMWp6z2WabFX/1+0P/QFmmeie92EoNaUvlwFmJ8x3jm3JnUELbrktH0KYZUGK4E5TGvuGgzs4888zoKJlRoK0wkELmaXf0lfQvDC7zECxl8Er7u+CCC2IghDzSdtD9dVHOBkDH8OzUVpEx+oZSm5aBWPqeg+tpL/lrOHA+ozvyTK7txeAU+wGHDX0MMsBAJw8DrOSIT1TSS6WQD2QUO7LUlqHc0/epfHC45q/hwIblGvKMYwH9X2o/0+c25KWiKQHHL857BnY44pEL+pPfEwbaDH5p+/xLv5t0beoPG0qqB8YqpXVAXfFdkjvsLOyv0r44gQ0Olfp8qGswSz2Xsz0bUs84z3g5pi69RdtGP6H3qU/0HDqsnEOTPE7uWIIxYCm8VMT9KEv0LAd2fb680Q20Gb6bVGhTjJH+/ve/17onzhHyXa5/oO75HfZtaTslyM13KS3YT+gJyo5xJ0Gek046Kd4jQb5x9qA3sVm5D/oWJwx1C6ntX3jhhbWex8GYHnnjexw41HtpfWJfTopdD9wP2cR2KK1TnoHtNi3GNZQd+S1XzzibG1LPyE0ebEz0Pg7HSSX/MkkCW4f8NyQtyBH1g/6Z0cAvgn2LfOJXYDyMXkzO/QTOPK6hToC+FplAt1MOqU0wVijtq3HWp+8rgZ1Nn5p8J3/+85/jCwaU2+RAUJt+mjyRRl56ZEyUID3kHadt6ZhkUkFHIAf4evL5RjcQZOF78p5esCjV8+jouvRvgsAAjm/yxLiNPpVyawgEOvJBc8AmoU0w7qcdM87KO/yB7+t7Qa0S+MLIN8Fb7k1ayTv1DJQLuou6ypfbMcccE/VefW2L6wgSo/PwMdGPo2PPPvvs4hW1SX186lPzMK7BTksv9gBywbmpAXnh3scdd1ytvJJW+vbUz2Azo1sr+Ttw+CO76LNSmaHv5XxdOpm+jroolcGG1jNjlVJID34kxq+0X5z8BJkq+T4TtG3yjTxXshmwnbBRSuUSqEd+n4K0dcF1HKU+bfp99FOSNeQRW4Mx7eSSgsfUR+lYA5mi3SVdkGhI+89DHfOMcn065/B31KVvpxW/WwAEAaKx4thEIBCadCDwVDABDAoaQeBtFAQ3D0oHo5Z7UUkM7vL3oiOnUPldJYGdXEg7bxrxpgxGCo4BHDk4hKb0WQh1Grwz4Dn//PPjGwYonuSc5Rk4yfm3NOpGGaTBTCVwBNHRpgg3A0A6v8l542RKQbmhVKh30lBazwnySfSfznRSG2A5aNx0QBjNeflLBjodOHWKgk/KLw/X1gd5yecHueHAyV8q99yfa3kjlWsYYCBXKCgGwLzVQue8ww47TLGyoMMiT6X34fmkY3LeopiWkB7elMEooc0RAUdpMuhqCMgObzJjdOAkI6JNB0o5J3gLAMMrHxQByohZD+gagia8jYm8MujEyUQ5UpekjQ4Eoxy5oRPEqUq75Q0dOqm8UZvA8OUNDN7moMPHWdu7d++ynSj1T1ABYy1BW8fpdthhh0UHH4ZsaUc2raDzoh2ha0vhHIPRhqQFXYbOL9VbSUaTs4FBDe0D/YURgxMFnYguow1Rr9QTb4zUF6ioC4xv0sPz8/A5GR+VSIYodZUHY5G+AvmlTFJbK4V8UK552awPypkAHbqMwR5vZlJuhx56aL1vPdbXV5RCkA+55v7IHEEWHPYYx5OSZsqJdJPfUugLoFxwZFKgf6QtIYsEbZAN2icOAXQggQDqif6EfmVGgME8AwcGObz4Aeh+Ag7ovHLQZ1EXDMSRr1I23XTT2I/hBKPP58UQZnKUqy90JG+PJ4chZYhTmn6awQKDIgYWM1IAhIAoTgPyg37GMUde6T/z0O523XXX+BIBZYBzD33Cywbozboo1/Yx7HlmKkf+5e3N0r6d39HeeaGFaxhs8OZp/pp0HWlryNttdYFjh5dmeCYDJ+wH5BzHMPWZQCZoa1yXqKSXSiEftGHe9qtkyxAg4nkcOH3z13CgewhA4lTB6Y5OKX025V5OpqcGPJ+3Mal70oo8YPcRLOQtut8TyhbnC+Ma7AaczgRpmN1H3U4q1AFOqNI6oLyxj7ArgTaSZr8kqEvOMQ5Ldkm5Ph89BKUOizy8ZUi5l7alhtQz7YYXH5CTPOhLHAPoR15ooi/Epjr++OOjbcRvcHhMTZD5PJQR+oB/qTsOyoExVWmZk35sgUm1UWhz1D02YP5+tGHKDxu3FOqd3zEzNDlo0pHaKeNwbAfsSoKw2JGMO+kfOc/vE/yNDc1saexV+n/KFn2K3UXdcg3PRWbyz+PgeTiL6fuRBdJeaoOQriRLDYXnYS8k2yEP96N8psW4hrzi3JqSeubaPLQNyoRyrovScoPSewH9NdfSfuqDayjL0v6dMqRPTW/IT2/QN/RlZ5xxRuxHme3Oy2C8JV7qAKTdEfxkFiS6nEAfL0nhn4HUJrCNS/su6gwZys+gy8O4A3uKMiWwyjiQQBf/Tuq4i2fhGMfXRdCGNkr/Q7vhbekE6eXevMCSr/Okl5nh2VDQS+hw+pF8vlPe6aexC2hLPLfUv8Q4hrZUF8z6IpCKHUP+rr/++ph2/m4ItH3ylgf5I32Ml7HfKY/StEFdDvW6oA3jbyNoho2MrGNLpjZDuWEj0J7zZYZcUieM3/N6shTKlGAb9g5+LP5GL+AbQHZKSTN9yunBZLNN6fioEuSVMQdlmc8raaHuqU9g/M350jLHZ8WYkPwhQ+izUpnhM+frsnWpZ55Rrp4nVw/RTzHG4dnMPuDFUeqa9lAX5INyof5LZZM2iH1N/ZPecrYR55DZ0sBeOXgOece/lC9/7kEbIL3ci3Er6arkaygNXJQjBdOQ4dL+hDqi3ZGWKYG2xTPKyTLn8HdMDZ/upNJwb8VUBiFBmfBGdqlTkEpnSijOcDotCp9r8o2ATgtHBlE73pam8HibM1+BFCyOSwZ9pQI7NUAR0/EyQGEaMI7T0jfXJwcaE42Rt3gZ9PAvDleEOk1TBwx8FGB6yyGB4Nc3kGBQQFkRkWYAyGAPY7QhU2SnBdQ3jZ5ATLmoLXWJcUDngXNvUg2NcvAmGcqQqbB5kDU6JxziPIcgCU5sjJw8vEmaQAmljhJFlUBO82+nIPPIM0ZG/u1mwICmM2RwQ7pwaFHnGCsExKhnFDfpnVJ5pr55+5K3EfLw1gH5xNFVV2f+e4BBRadK/um0eLOv3Ft4pSA7zMrA+ELOcDyVvrFAOdOOS6fPAwNBIvE4R5AFBlEMNHEKslwAg0D+ZmYIg0IcxOngbSWCs8zIwMip1NljSGOoM5hE/hmAloMBKYZ5WkoDOSAYwFtQBAJoI+XeGJlWMMUSI4eBSOnAE91MmsoFckrBGYuBjDzmZZsOHOcFbyImkAPOESgiiMUbb8grzg8cfdQlAZEpgQEO9+E5+fTgDKhvCisOVQb3OGXzMBgjnThqeDMKAwxDOA/6Fwco/Urpm9CVQCciZzg9Ma4wXBkkcqCXmJYL1BPPzOcHHZTvUxoCTmWMsOQ0ph3ST6OzJkUv0S6oP9pMqc5HF2J8TY3lFihrjDxmltLGCN4wQKa/IyiCM4b29nsYYKVQfgTxqBMc+mmAs+eee8YyYtBfDnQi/QO6i3ItBw5OZJAgLnlnwF0OHAfIDI6w0kEL8oMO5jmTMsttWoPupq+mX0DPE8zCPso7ceiL0a/oaaCN4VCh3Cjn+gI62J/pDWegX2EgyG856P/Rd+ilvB2a2grPxY4gXZAcEHmw9+hvSs9PKmnmC/YUtgwyT32XDt54gYDZKXndTb64rj6wZRikMxgrbb84nOgbKTPaGv1e3l4C8oj+wEbnb94iR9+jA/Nyh600rZxu2MnUA/oaxxNtDv2JHkX3/16Qf8Yz2CvIEstCsPQp9cobx5Nqp6P/qCt0HX1YnvTyROoHcLoyoM7LBANvygY5RnfwxjrllZcl7FZsR8qOFxUqUame+W199cxb6YyPUp8GtC9mc9Fn47jiRRTaGIFIXu4iAI6+mtpBNMau+XZK2tGNyDq6kfEFNgSOMfRmgjJD5rFVSHtDYXzE+BIHbGmfnZx1pTYHoJcIpKP3Sx1J6CpekqBfpM1zX4Jk2LeMO6nHUr3IdfwGfYpMEXTn3oxRcMSSP8ofe4P758FG48VB5JgyIcDHOB8bJg+yQNlNCoxXaLvIeL68aT/UAfKJg3Nqk+oZW65cPdPn1FfPafZ3Aqc+7ZRxP2AL0lby94f8EjgJ6os2ksCBhcyg19MLlHVB3fE8ZCqfbmSLfpVx8e8BsoPsUd702fgBeEmQ+kUWS2GMi17HN8OYHl2ATAL5o00wRsnrMMoXfxEveVTSF+hl+nFmN2FrYDvi+6G/yPf7DYFnYO/RR9ImaHvIMOnM9z/Y8eSbtoIcJ8g3/TtHPh91QZvmubxEWNpOmOnLWJd7EWSi30CP5sEuLOfgzYMdw9icsqcPQ+czTiu3RF85kN/8bBFkP/lMsNsYN2DnMsbOp4V2U9/4rBL0EegH2hR5xKmfD0IxjkDHk458v4VOxTeADqxUB6QbnYou4Dn0sQTn6U9x/pZLM7oe3yZ5zMsVdU7bRK/zQsS0gH6WZ5TaQNi/2Aq8ZAeMz9B9+f4YGI8iy9jklBv2BH1zHuxOym6dddYpnpkY/BxTUs/l/EO0X+oPexTfJ74CdF59QUR0BnYY4/O8Tw8bgHEE+gYZx7/HWLy0r2VsQn+J/VQfyDg6hvaS18G0V8b1jGWRCeQDHUdbzoNthq5OM8/rAn8WYz76m/TSWwIZwL/FCw7ooMkFOUUWsJnoj/LQ95Ff2sH05nfzcCJMOINQGBj2FD6VS0Ni4EShYEjTETDthwaHk43CQ3mjqFFQKBIqEAcZb6DSoXEfrsOJwptApY7mhoIzmHtVUmooIIw+KhWFjWE3NRzzKEiMOTptGgFpSA4RPidotHS8TKfDOOE6FAMO3vo6KMqVAQ6OEwwjDsqLgMjvAXmhUZMPypROhvxw0OmQdzpTjG2WvJmSxpjAmY2C5HlpWhnlhtFKx4SMAs5lnsc5lDjXsJwDhkuCwQnGJb9hMMa9kEHqgnsneAuA+2Hg0yFyL67FsMGgSw5Xnkd5EBDBucA1KFSuQ1ml/PMv9Yhc5Dvl+iCQwnMw9pAz7s9yGDjiMXoYmExuGZNv0lR6lBqHPLPcdRzco7TdoewJOmKgofDpOJNBWxeUP9NWkSHetElvvaaDdDFoQJ+UOs5xjhA8oW4ZEFLPwNRJyg6n77///e9YVhgNOCfyB4o9DUAZzFRKL/qL+kVe6GTLDVQwfBkAEPjlnkA5kT5khPbBb/N5S0fqRClTfjMpA++6IBhDR4vBiCMbPYKBRhtg0IXzITlx6wKjn7Sj6xmMIxs4STAsGfjgAE7gzKNOcTYQOAEMJfoBDAYMjIYM9OoCQwZZYKDPc0gP7QQnQ30Dc/KMgwiZS3qFYCMOD/oHjAnaHzKDMcN3XEMfwiANIwnDsqEBSAxE2gRvvqap2NQBwTLkNc0ioLlHxmQAAPbhSURBVE2jVzGKuAYjDiO13OAxD+lE71G3tBV0HLoGBxb34TzGP0Zqvs0m/YFeQd5K2zNtARuA8sSoTnqONNKPIzdp+vmUwNvlBOowStFt1C3lQj3RNgiCMECrr7wr5WNyoSzzbRS5Zykz1rnGWU0/kUCeafeUM/YSdUdZcWB/8AYvgU/0W9JRpeAgRH9g+KO/GHSXAz1JQIu+APmnTyJ95J/2yECdIB+6DZJOKdXv9YF8oHO596T+thRsRWSUwQllQnpwwuftGa6hrnk7EVlAbrmWMmEQQ99SF6QV24C+ln6bwSyBF/ohdBftgjrCAYfdib7m/jjGsNGQa4x82iNvcWNv4cgh/1xH+0H/oQem9OUD2hZlmnQX6aVNoaOpryTDBMWwRbC5KTMO9BR5qA/0DrKKw4CgTb480WPYojwHWaJvREdRZqQl2VD0d+gs0os8YZNh26d0Myhl5mfSJZXge45JbaO0FQ7yjQ3AM6k3+vbSwX+CfqAueSUdlAX3mVy5pv4ZeFJGOBOSLHEO+ZjU2QzUFX0luha9wpiI++GYQOYIgjDuAMobJwF1xTUcBPoYDDNDAL2M3sYBiMzyPeWHo4z+lz4SPVuJfD2n/pF6Rt/UV8/km/6RGdRJB9IP8WyCeehAbCMc6pQT31MXyGd60amhslEf3J+yo//kGehVXuBAR9LP40Ck/8IOYOyayomxLe0NPVJffvMgp+ga6okXdZKdhEwQGKe+sG1LQS+RDtKLbk91T9ljOxKk4CWV1K/jWEryRr0wLsnrDK5hbILzN41PkSvaLDYueUI+cAQlO5B8M27H4UT/gW3HCweM39Gd6JE0DkHO0J8NBfuJNk+bwWFJOigP7EbuhyMV5xNpq8thSLppr9ghk9JuUz0zPszXM7qdeiYd9dUz+gZ7jd/id2BsSCCNl30ARz/3ZMxJOab+h9+UQlnwu2RX8hsO6jHZgnWBXYS+pv9knMVzGYPThyEjtF3gOXw3tdpTfVC/yAxyj5+IvCF3pAvZLgUbB78C9UJ5pRluQD9MneEoxAbnPtyP/pw+Hp2CY7EcyT+DXKW6ZpxIuy7X9yTfVjqPLKC76PdTnvib/pLrqF/aJbZMgutwsJJ3ZCXJNs+lfbF8eUN1CYEU9Agyhg2S8oB9QPuk7QPthZccSEuy9dEZXMf1dYEeokxTm+Zv0k35NgTKkbfz8Xvxe/op9Ch2LvXK+Iq2jq2BPkH/otfwl1DXkwPlhw1I2tGTjMHIfyIt58WLLNiRqdywJymjunQGMoPthT5I4y/SjK4jveSpFOxV7ElenKR/S8+jz6V/pp+dVk5j8s54mjZDH8Cz8U9QhwS3SBtgSyCLpDHJJHWMvsU3gA5jbIddgH8i2brYwgQZGcvny7iUVM/4WeinKDPs/IbWM/WJDCFPCWxN0oq9R3lyMIYiPXW1Ifp0xlD0w8x6TuNVdDD5wzeJjwp/CH0o9lGyDZBR6j/5bOuDICX+I8qbgHOqe/pdxvnUBWnFHmJ8S9ugjXAd+gZbG5lLLxByLXkmPeX0NeNGbCbuwzXch7aOnUXf05A01wX9CTYBfnx0DnJAHvDZMz4ir9Pzxd0aMqMz7uxeeuy0006FTHllZVU3G264YdwBPhscFs9MTCZclHjhiSeeKJ6pJhOMQtZ5FbLKLmRGUPw3M24LmaKpdW1WUIUDDzww7n6fVUTcKT8bVBUyIazZ3T+rvELWWAtZgylknXz8NxOMuDN/VvHxmmygVciM98K6664bPycyg6mQCXchU07xczYYjs/LGkohM9AKmcIqPP3002XzwHOzRh7vmyng4tnykNY999wz3idTlsWzhZi+TJAL2SCleKYQ85YphkL37t1juSy++OJxV/8//elPsbyzTipelymnwtprr12Yc845C0sssUTMczbQKWQDkELWWOI15SDdPJPy5t6ZAo7PyRRZIev4C1nnWMiURuG2226L6SX/eTLDP57POsbimYnJGlAhG4wUMmO0eKZueF6m3AtZY4h5zxRoTNccc8xRWHHFFQvHH398rJs8meFcyAztQqaAimcmJjMoYlozxV2r3Pk7M4AKmUEXyy9rpLE8MiUVyy5/7d13313IDN0oV1yXGRGFTHnH67NOLF6TGTWx3XTr1q2w4IILxnLdfPPNo7zx/ESmXAqZAo/XUL/IKzKUKYgoi0A+kYF0TSoH5DFTGIVsEBKvy5R2IRu8xDSTxnKQ/2zgWsgM21p5ygynQtZBRFkhT5Qjn6lz6gIyxVhvPSeygV+8ttyRdRqFzEiI12WD7bLX5I/FFluskBm18foEaT/llFMKmcFYWGCBBQpffPFF8Zu62Wuvvco+Ix2ZwVu44oorYt6pm0RmZEe5QzYyQ6t4dgJZR1HYY489Yt6yDqdW2SYyQynWTzYAL56p/l1myMVnp3rkt+gqziGniazzjueywVRss9RTkhFAD6R81HWgN5CprGOOMrXddtsV71CezLiPv8sGdMUzlcmM20I24Iq6h3rh/uhnyj0zVuI1lGXS2XD//fdHPZMZ3PEz5ZAZdVG3JZ3UqVOnwrLLLlvIjL8aeQT0KLqL9PXv3794tlDIjNZ4Lhs8F89U65Tddtst1mPqK+hfaMdfffVV/Jyg3XJdSnM2IClkg6Sa9NAO6e/Q9dngP15TiX79+hXWXHPN+Bt0Bc/j3nk9Sn6XX375eH/qFTlDBm+//fbiFYXCBRdcEPP0888/F89U95v77bdfPJ/KJRvg1uQLPU4/if5EP3A9ID+ZcRbbO/qENrb11lsXtt9++yjHXJcZUTHNmTEXfwOZ4RbzTBpp4+g7dCbnKBf04sorr1z497//XcgGyIVLLrkk1if99l/+8pfYj3I9/QHpJN3IF/BM6ov7oPNJO+2Fcqb8E+h++v9SnYCtQvmmPr4Sd9xxRyEzAmM+aX+QGeGFzJCPcpl/VmZsF7IBZyEbOMfPyDcyRD6QO2SOdkE+qOc82WAonq/LHsoGkIVskBWvyx+UHWWQGfyFzDgvXj0B5JL2Q35pa5QVfQd/I6fo8yQP2G7cC5lLIO/UFfnI2zHoVJ6f13HZ4DvKBvKUGdLxe8oE22vnnXeO7TlB2SG71FFdII+kl34Snn322djm0BlHHHFELd2bIJ3ogUMPPbR4php0AvZSqiP0ZDY4jXlDZ/As2sPf/va32LdSL0C5ZIP/WDbIMwf1T16//fbbeE05aC/cBzlIfTvlvu222xYGDhxYvKraBsDGQ1a5jnaYDSTjdV9//XXxquq65F7YvVxHuVKG+euQAfr8UvsJ2csGvoVsQFk8MzHYrNgKtFHsQuqd8qEPRs7++9//xjaKTswGVLHNkx/sCMqP9kydZ4OueD/aDbKAvZmH9ostSB1SjuSFcqL9DhgwoHhVdV6whcgvZUd+uR99RLJlgd9gL6GjSDPXY2eRtldeeaV41cRwD/o42jN6F5lEb5GH0jSjnzif7HX6buSAeqJtoRc33njjwuGHHx51M3IKpI3vqBP0L3ZVOZIOJY+77rprYdCgQVF+qN886DLuRb0A8k+6skFhbMfZALuWLKV70NbzNkAp6GHug37LQ/9Pf4A8UFeUL3mmrpMNC5QleeeZ1CsH9XDUUUdFnQ7YXshqkl/qh+uwa1N/A7RHbOL0u0Rd9ZxPSymUy5VXXhnbNm2YMqGOtthii9j2sKNoF8gxbYTvSR+yh95Cl9A2AF1K+/zmm2/i58Tee+8d++XUT5SCbl911VVjH8nYC3nmGeSBtprXY9TxNttsE+uNZ5Fm8oitQv1Wgj6IOkSG89AeL7zwwqjXaT/IK22cviBvq5133nmxblP/hKxSp+hF5Ily6dixY2wr+TEHdUX7pfy4J7JC+8YuY/xJPVIu6FXqGznnXsgxffzzzz9fY9Mif/SX5Jd0JllB1ydbjPoijyuttFLMB+2LMqL9UX95u6cU+iDGNFy36aabRrklbcgpZc1z+ZdxDfZuff4MbFLKlHTSl6V6pozyoFvIO/6GBLYV9ZyeyX34G1mqq56pH+qZPom8o4eSTqA/T2UJ+EooG+qP8kz6nHpGXpCNww47LH6HXqWvTfYU9Zrv32gvyBB9DbKBvs6PD7EVKFOex/2oZ/qFW265JX4PjA3Ja139JpBO8lTXeO2ss86K16A78yAryCx9LG3/zDPPjPlCVlLbxn7lwJbAxsyD3Uf5oq9HjRpVPFsN8kMbRheSjzQOp6zqst+w/xirp3E3ZcxB26f/oVwoR/Qg4wRsPcoAex+w76gzbH30IPqMdpbvf/Dh0F7zvg1kG/2d2jBppn6oc2QfOxUdSn7zkJfU/hLYS6QDvUQeuA8HY9B8m2Pcj1xwHXqaa7bccsuYT3wnlXjsscdimZB+nk3+kHFkGLuNcXEl8EGRB2SU+uX36HjylrfT0UXIOfVO2igT9DHXY1slKvWH5UBG0BX4rfCBpfaQoDxoK8gq9cSzkR/qPvUX6GdsrJtuuil+TmBHUJaUIemlTLARDjjggJrfIsfcN41zaFvYNTyD/PFb/kX/pt8AuhwfT6lNgm/ikEMOqdUn56FdUTbIYF7X0NZuuOGGWnWf9DO+iHy5MF6lrpEv9BdppH2kPFCm6CnkDBlHd6IbqV98sgnSjy5HNvPUVc/YV3VBXZDm/PiQ/p7+jHaJTuN7+nv6OdJO31kJ8nLGGWfEuiMf6CB0Bn1jqg/+xS9J3VJv2AeUIe0t6UrKD9sOO4Z+F9sl2cUJyoYySm2UMqNfOfjgg2vVM7qffhYdTZlwDbol2a2AvZH8DPTR2Ly04WuvvbZ4RaFw9dVXxzRwXXoetma+3TDeRl5K7U/qA/koHZ/nIc2UE22Hdk09cuy77761dM4+++wTn1HaF0wLqooZmgiiW0TWs0ItnikPkeGsMmNUudLsByKzRJN4CzPrNIpnJ8AbD5kBEaNCmcEco2iZsNeKxmUGU5yew7W84ZMp1hiVyi9bkTWUeB/eLskac4xgZkJa81ZMJmgx8khkn7Qk+B2R2ExYa6YncQ+ieKSJvPEcopCleeC6TEhjRL2+2ROkKVPg8c0Mptql/GXKJpYPUfJMkOK5TGHFyGXWecXrKA/Khc+UA1G59BY4dcWbR/yevGVCFdOeCVl827USRFL5HfnnzQ7ynzW2+GZDJszxbRHyRwQ4a6i13hjld6SD2QiV3pQgPbxdSHpIe0MhXbzJR74oM+6fKdeJZALIJ2+nZIqsYjSc8iVinxkOZaPN5BG5yYyIWKZZw49lkZct0oHskWfux/fZgCO+qUREM71ZlDXyWG+8GYXcZco1po/f8sZJgmgub0cgC9yPtFNOmfIpXlEtA5mRFn/P9dyPckSuUzlkyjZGfvmX+iZdpXB/6pB/M6O35rfkKVO88Rn8PlOINTKQaEg9JzLlV/ZNHOCZtC3uT3lnCrT4TXnIK3WKPsiD/BO55zxlzpsx9cFbIkS/K4GcUzaUQdbB1pQPdciMG+ok6+DjuVKItiODlA1tpDQ93IP6oW6RYUBfkgfykpcJZJ57ka/2xTco0Xu8hZV1XPEtTsot69xqdC3pRrbrg7aTdW5RptA13Au9VgnkGF1JHeRlshKUHW8nUbeUAc+jvlM6eS71wHnklD4BmaRMks5FHlNbTDqJ72mz+XLN+q34dhRtB72bvkvylxklNbNOuJayJn3IPtei62lPlCPPSPAmAp/5fdKttD3kH13GPTnPm7S8Gc+017qg7tEFlCX3Jd+ZsVQjX6SN9kd+qWfqhPZBGSWSTPCGRNJHlBNvTaNT8v0I5UFaySvXZoZQ1Bf55yFz6B2uoR9DP/F87snf9JHIB29jIHNAWSHDtCFkAZngPuSNdNNWsRP4jrfB+Zs65blcR1q5B+VKGrAZKPukr5Fh8okeGjNmTDxP357X59QrZUX/m9cJ9Keki7rN6+tSyC9vXlG+lAlyQNrp6yh32neSVeoaGcmMwFiGgByQD9JHOyfNlFOpXkQfIJuZQVrRHiIfpBs9kIfr6WOR+Up9GaSyIv28jUS5k878GzS0N9ovbwGlvonnkWb6OeyHJPvUP203r3eAckCe6IepP8qMvoH6zdcBZcsbWfRL2QC9eHZieEsKqCvyyj1pm+gC2hb6iPzk4dnIHs9FJhKpH6BNkXfkijoiH+Q9ySTlibwh6/T/QHtEnrg3kG7uU9rX5EEeKD/aCHKAfkrtJ69DAJuRdPBmNnLCdcgcdZraIpBOrkMeKNt0XaoDyhWbE/3H+QTlxdvspLmcPZOgPGijqTyQfcoZPcf96JNIT0oH6aUNUda8vcYbd+gUzlHWlBdtn/aSh3pEhsgH+UUOuXfSwQl0C/YE9h31hS4kHdgdCc7TB5Ae8k/90T8PGDAgzoLKy2cpPJ/700aRMeoB2VlllVVqpRm9SftjJjH6vFT/8EzSRVpoL+hBZIT6RxdTJuSxrjEP5UV6+B4dgQxSTtnAu3hFdd9On4j8oA953hNPPBHziw6gbigz9HWSJfLP9zw/L0t5uJ56L23PwDNo0xzklXIhr+QvDzJBeaDPgPEW8paX9aQfSBv9B+2Qes+XCW8n81tsj3zbLq1n8kP7bkg9A+kin5Qhv6W/SeMT8kW6qFPqLLUrypK2S5tF9igj0o4+R08m0N/oSGSoVB8B9YgdxvN4Ntcja4y1yEOyHRKUE+2DZ3E/2gXppU1WIvVB9EuUXynIIPknT6Sdts24JdlC1B3f0+em/gn54TzyTx44T7nQfyRZ4n7IOG2dc6lOaVfUE+khf8gHZYwe5l7khTyR1rxc0jcnG4i8o1tIa15GqCN0FTqZcuQe6DVkgRkidfXrpIHfATMTSBv3oO6RkdSeqZf6xi+UD89ELqkj5JB6pkyRkQTlgF5ARhkvJCanntEL2DS81c3zSDP1SZmXjnfJC3VDmVMm2Cdcix1NPdOWqSfKmvaGXFL+9DvIfF4Hkn7qjfokrdyDekDmE/RxPA87lvoiL9RfShPPoqxK208p2CHIS6m9nYd65KAs8ulMz8jbDMg15UR6kV1kmPaKnFEf+X6H57KqBPWPLOfLE1LfxzOo/1Rn9ekf+uDUJsgT96b9M1YjTdQlckM7oh54DnVA+VF/nENn0p/yLNolMluu/yFPSQeQxpR/rk22C30o5UE9krZSXwPjWH5LG0lQZtwryWsqy1J5zecVfUf7pZ1gT6FHK0F+aJukkzymtkB90Kfmxzl5mFHBDFLySL3wfH6f+r08SadjU9D2kXv0G39TB0AeK/WH5eB6Dn5fTvfSHvieZ1JuyY5Jsk2+KS/SUppHyho5p+yRReSB+ks6jvqj3eV9H+gV5AO5QWbQjdRBvi3hA6CdIyt5fYk9gWzyjNQ35EE2sAdJK2kphfJHp5FeypR7YZvkn0GaqCvKhPtRR9RVvqyTTqZukENkjTzk6xNdiO7CXiq1xRtSz+XATmYlB2atsFQzJNuDOsJ+oO2k8StpoJ+o655AXqkT8ovOQBfn7VjyS7nRT/M85IgyyecLG5G6RS/SRmijlGXv3r2LV1S3Ue5DelMbpR3lnwV5XwPP4Jq8r4F+gLJAD9H2eA42MDop+YipF+qIfJEe7CbqiH8T/IZyL7WpGacgt7SxusZRXJP0LTJEGpFN6jGBbkSeSp8xLZjiAMgfFYQaGGAx5Ykpphgh8seBqbVMd88HQERk5gfDA2cVSzjgKMOQQOfj0EnL3OQHGSJ/VGgru+22W1yygMGGzDyw5AWDwBNPPLFmsMFgiWVBGXCh5/hXRESmLvkACHtJiPzRSQEQggXlAhAiDQWHP0tTEWhgmat84EZk4pCg1AuRdtZ9Yw1b1gpkbTOiWCIiMvPDGwm8+cAap6ztzRrprCN+5JFHxsCHAU+Ranjbaa+99pomG8zKtIW3OFkvmEDI7bffHveYYTYPb56y/m+5twZFRERERGZUmCXD/hbMrGEvDZE8jm4mAwaFTAViuQcaGBsbTeupOiIiMn1Ar7NBL9NR2eSeN9zZxI033AmE1LecgsgfBd7SYxnQ/LImMnPAxtHMcmMK+5577hmDHkyDZxPLNPNNRERERGRmgiWmeFmdZbCY3SyScAmsyYQ11JgJQjDEJQL+mCADHNS/jgKRxkdq4yx/RRtH3/tWtIg0FtBtSc9B0nHaNCIi0w50L2uvM4bUrhSZ4FvL7wsgMiWgZ5Epl8CSPPa4kwnGCgra4McfF2QAhaqjQKRxkto4up5/HaSKSGMC+wU7Fh2XbFptGhGRaQt6Fp2rXSlSTfKtiUwt0LMGP6QUe10REREREREREREREWl0GAAREREREREREREREZFGxzQPgDz++ONxY8XPPvssrsHWt2/fuNki617WxYEHHhg3oZ0WnHnmmeHDDz8sfppyUp6+/PLL4hkREREREREREREREfk9meYBkPfeey/cfPPN4ccff4wb0bz22mvh2muvrdlwsRI33nhjeOaZZ4qfpi6zzDJLOO+888Lo0aOLZ6YM8nTNNdfEjeNFREREREREREREROT3Z7ougcUmNMy+IPjRokWL4tnpz5ZbbhmefvrpcMcddxTPiIiIiIiIiIiIiIhIY2KKAyBffPFFOPbYY2NQYbvttgtXXXVVGD58ePHb2rAE1tVXXx0222yzWktgcY+jjz463uPII48M3377bfGb2jCL5JxzzgnbbLNNvMd//vOfiWZdjBkzJs7GIC1bbbVVOOGEE0L//v2L31Yz99xzx9//85//DD/88EPxbHl+/fXXmKdddtkl/mb33XcPV155Zfjtt9+KV0yAtPA88tGnT5/w1ltvxVkveX7++edw3XXXhR133DHe71//+lf44IMP4ncEhpj5sv322080O+WTTz4Jf/7zn8MFF1xQPFN9jnLbYostYvpuvfXWiZ4nIiIiIiIiIiIiIvJHZIoCIDju11577XD99dfHwMPXX38dDjvssBgAKLfHB855lsR64IEHapbAwonfq1evcOmll0an/5NPPhkOOOCAMGLEiPh9giDGRhttFP7973+H77//PgwbNiwcddRR0fFPUAG45yGHHBIPzo0aNSpcfvnlYdVVVw2vvvpqvAaaNm0agw+DBw8ODz/8cPHsxJCnvffeOxxxxBExSMP9n3jiibinySmnnDJRHv/2t7/F5b647p577gkbbrhheO6552qCEr/88kvYb7/94u/feeedGFy58MILw6abbhrTV1VVFdq2bRsefPDB+Jw83Id7du/ePX7m+g022CDmj/uzp8lf//rXGDwpF5wREREREREREREREfkjMUUBEGYj4NRnKSmc9jjpjznmmPDGG2+E559/vnhVZQhyEAwgYEBQhHsQAJl//vnjbJHEyJEjw/nnnx9na9x1113x3lzH5uPMsjjxxBPjdezFQTCGIMwjjzwSHnrooXjfNm3axNkieZZZZpnQunXruEk7gY5ykK8XX3wx/N///V9cMov0kbfll18+poEASp455pgjPPvss+G+++6L/5KPPfbYI3zzzTfxe9Lwv//9L/777rvvxmteeeWVMOuss8YgCzNnll566TDPPPPEWSIJ8k86u3TpEoMqgwYNisGOrl27hpdeeince++9MX2UA/m+7bbbagJMIiIiIiIiIiIiIiJ/RKYoAMKMBWZZ4JxnRgZ7fDDDgdkLBBjqY8CAAaFfv35xCSdmgXA/ghXMpCA4kWCmBLMfcPqvvvrqxbMhzj5ZZZVVYoDiu+++i7/H8U+Q4uOPP44zIwhWEAhhma48HTp0CEsuuWT47LPPYhCnHNyfgMLGG28cmjSpLiqCFeuuu24YOHBgzHOef/zjH2H22WePfxP82GuvvWLQJm3mzsbr3IvZJ4n55psvHHfcceHll1+OwZx55503rLjiivE3zDoB7vHCCy/E2SitWrWKQR3yt9tuu4WFF1445pvzBx54YFhkkUXCo48+OlHaRERERERERERERET+SExRAISlqpiFwD4WOO7Zo4IZDgQB2rdvX7yqMgQtmN1AECMFGGDOOecMCy20UPFTiEtNsf8H+2Osv/76Yb311osHS2IxE4N7EMQgcLD11lvH2SEEYAiWsMQUaeGepfTs2TPOQindbyNBPsgXMy4IwFxyySVh1113DZdddllMU1raKrHGGmsU/6pm2WWXjcEJ0v7RRx/FPUIWWGCBGOTJw54kBGQIerA8F8t6MRuEoAgQGOG3BDyA9DBrhXTky2OTTTaJgRECRuWWIBMRERERERERERER+aMwRQGQxRdfPAYb2JicWRw43wmCsEwTy0DVB7NHmLFBkKAUAiulECjp3bt3rWPfffeNMyi4nvsQFGATdJbWYj+NU089Naywwgrh+OOPn2hWRLt27Yp/lYd9Nf70pz/FPUTOPPPMGNxhGSpmlZSjNB/MiOEcgZJKy2wB13A0b948fmbmCYEXlrWijAj8EODo3Llz/B4IGDFrprQ82P+ENM8yyyzFK0VERERERERERERE/nhMUQAEWOpp//33j7MjmCVx7bXXhq+++iru2VEfzHzAUc+G4KUw6yFBcIDrVltttbjPxUknnVTrOOGEE+LSVEBQY5tttgmnnXZauOmmm8JTTz0Vl4W65ZZbapaUStS3TBT5Im033HBD3Hvk6quvDmeddVYMPJSj9P7vv/9+DH4QuFhwwQVjPpgNUjrjhHQwa4N0QsuWLcPuu+8e9zRh03iW8FpnnXViQAcoCwIgzP4oLQsOZqmwJJaIiIiIiIiIiIiIyB+VyQ6A/Pbbb6FPnz7Raf/zzz9Hh3u3bt3CyiuvHPfvwNlfH8wgmWuuueJskS+//DIGC9j8/M4774wBgQSOf4IOF198cVw2K23wTTCBIADfsSE5AQ/29WBTcAIEBB7YI4MZHGmWRR42ECfdLVq0KJ6pzaeffhqfTR5nm222+DfPJMhTjttvv70muMGSXGzSzv2ZMcIzmJnBjBmWw0qw1NX1118fZ5bk9zfhWgJJV1xxRSzPlVZaqSb9LLXFMlrsfZI2Yqfsvv/++xho+fvf/x6X9hIRERERERERERER+aMy2QEQZloQWMBJv/POO8dlsNjkm424CY4cdNBBxSsrw94cLC3FMk/sb8Hv//nPf4ajjjqq1iboBB4IthAk2WqrrcIpp5wSf7fHHnvEGRL77LNPDCCstdZacdkpAgDMCmH/DzZUJ8DAslI9evQo3jGEIUOGxM3SmcHSqVOn4tnabLrppnGTdNLEvVhqa9ttt42zTVjSKgViEvfff39cguqCCy6Im8Ez++SYY44JSyyxRPyeTdIJhOy5557h6KOPjrNUyAOBE5bqSjM8gLJhxgtLei266KJhqaWWKn4TYpCH+7IxOvuF8DxmxrAMGWVJutMSWMxeoey+/fbb+FlERERERERERERE5I/AFC2BtdNOO8VZDmy4ffLJJ8d9NggKPPzww2HzzTcvXlU3LO3E8lTsf0GggWWmjj322LhBeYLZHFtuuWV47LHHYhCDYATXDh06NFx55ZVx3xFgo3OCEOuuu25ckouAA/t2sEk7QYL8slCvvvpqDGIw64KgSTnOOOOMcPjhh4e77747BmWYvcFn7sVsi08++aTWRuiXXnppnN1BcOLNN9+MM0XYoyRBIIP9Scjb5ZdfHoM0zHQhz8z4YAP0BGldc801Y8CEJa3ys1QoK4IalD154HnMjmE2DWllhkiaLUIQhiAKm6iLiIiIiIiIiIiIiPxRqOrTp88ED34OHOann3566N69e/FM44EgDft7PPLIIzFQ0bFjx+I3IiIiIiIiIiIiIiLSGJjiTdBnRr7++uvw/PPPx2WjDH6IiIiIiIiIiIiIiDQ+/pABkKeffjpuwL799tsXz4iIiIiIiIiIiIiISGPiDxkA+eKLL+Im5PmN1kVEREREREREREREpPHwhwyAHHfccWG55Zar2ShcREREREREREREREQaF3/IAIiIiIiIiIiIiIiIiDRu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PDAIiIiIiIiIiIiIiIiDQ6DICIiIiIiIiIiIiIiEijwwCIiIiIiIiIiIiIiIg0OgyAiIiIiIiIiIiIiIhIo8MAiIiIiIiIiIiIiIiINDoMgIiIiIiIiIiIiIiISKNjigMgf/vb38IBBxwQfv755+KZiXnppZfCaqutFvr161c803i5+eabwzrrrBM+++yz4pnyXHjhheHYY48Nw4cPL56ZfEaNGhWOPvrocP7554fx48cXz07MTz/9FM4+++zipxDrbKeddgoXX3xxKBQKxbMT88QTT4T1118/3HPPPcUzfyweeuihsMUWW4R33323eGZiKHfK6euvvy6emTKQizvvvDOMHDmyeCbEOjjmmGOmisxUYr311otttdJx5ZVXFq+cwMcffxxOP/30sMkmm8Rrtt1223D99ddHuSzlk08+CWuvvXa45JJLimcaL2PHjg0nnXRSOOuss8K4ceOKZ+tngw02iO15WtZzOV544YXw9NNPFz+JiIiIiIiIiIjM/ExxAGTAgAHhnXfeCWPGjCmemRgc7c8//3z45ZdfimcaL99880148cUX63VeEiB5//33J8kxWgnuwb0+/fTT4pny/PWvfw3//ve/i59CrDOCUvUFa8gL+Ro6dGjxzB+LQYMGhVdeeSX89ttvxTMT8+uvv4aNN954qgVAbrzxxnDKKafUCiIQSKSe6wpyTSk844033ghffvll+OqrryY6yGcC+fm///u/GPQgoMfnHj16xDI49NBDwxJLLBFeffXVWulFlmgfn3/+efFM44Wg4ocffhiDPnUFGEuhfKaWbmgozz77bAxcffHFF8UzIiIiIiIiIiIiMz8ugfUHgjfSJ8d5vvnmm8fZD3/+85+LZ6QcdQUBJxXqaXo6wPNsuummsb5xhpcezPhKXH311eGf//xn2H777cPjjz8eHnvssXDDDTdEZ/ott9wS5p577rDzzjvHgMqkBABk+oO8TU35FRERERERERERmRGYrgEQHGws09SzZ8+w/PLLh3POOWeimRLMRjjuuOPCsssuG5ZccsnofMepmpYCuv/++8OKK64Yvvvuu/g58f3334dtttkm/OUvfymeqZ6Ncdhhh8V78cwzzzyz1pJClRgxYkRcwmerrbaKaeC3OH7LzZRgKZ+11lorrLLKKuGKK64Io0ePLn4zAdLKcldLLbVUvOfLL79c1iGMw5v7rbzyymGZZZaJS4uVeyZvhx900EExbXvuuWf8XB8nnnhiePLJJ+MsBn5366231krD//73v+j45rtdd9211nNZAmqllVYKffv2LZ4J4YMPPgh77713vH6NNdYIJ5xwQr2zH84444w4M4A6JI/MmGD5JPjhhx/iPahb7kl6qb9SmI1x+OGHh6WXXjqW+cknnzzRzKLXXnst7L777vE+1A2zE/Jy9tZbb4U111wzXHvtteGQQw6J9zrqqKPiNTiCmX3Ru3fvsMIKK4RrrrmmXpl59NFH43OAIBFLPCX5ZNYMS4yRL+r0wAMPjLOm6gJZIV/MHiCP/CYPSxXxtj7523rrrcsuLccMi/322y8+k2cjm8OGDSt+O+Uwq4Hgx3LLLRf+9a9/hcUXX7z4TQgtWrSIy3X997//jfm/6qqryraLumCmCfqB9KMryAvtJsEMlXXXXTfKLcvOrbrqqrGd037yM5Xee++9WIYEZP70pz/FOv3Pf/4TdREHssjSXZTllltuGR588MHiLyfw7bffxqWseAbX8VxkpDSYiCyjb7iGNtS/f//iN7Wh7SF/XLfDDjtE+SkX7GImSH31/Prrr8d8cQ1L791+++0TLT1G4JNnkD+u22yzzeLyagkCW3vssUdsRyyxxrOGDBlS/FZERERERERERGTmZboGQHAO4lAmENC5c+dw/PHHR0dvcsTj8GX9+5tuuik6bXF84mjdZ5994t4DXLfYYovFpXjuuOOO+JsEzkfePGcPA2DJLZbmwdGHE3XhhReODlUcoDj8KoFTFMcuacUhzj3atGkTHci77bZb+PHHH+N1BEkIuPzjH/8ITZo0iU70Cy64IAYJ8o5RrmefDZYKmm+++UJVVVV0krM0UB6c/RtttFF0/M8666wx/+wpQXr5N4HznP0o2I9j0UUXjb/bcccdY9nVxQILLBDLvFmzZjFPs802W/GbEO69994YMGjdunXMB2/y48BNecUZiiM57fNCcIS3/tkvgHt16NAhOpVxsJYGpvIMHDgw3HbbbWHfffcN888/f0zL7LPPHh3FOMyZUTDPPPPE+kJOuB/1n2BWAk5o6h6HO78loEawIgVf7r777hg0w3mMc566YCkpHM0EWYB6JYDDvhXMTmCpJuq9adOmMUBD+po3bx4d6uedd150ntc1g6FLly4xQASUH38TBGDPFZ7L87kmlS3fk85KMzwWWmihWD6tWrWK+c0HFyhz0kd6aUfIEQ7r5Gwnv3fddVf8HQEvyrJ79+4xqEha8ktYTQm0KwIqOOg7duxYPFsb8oFsUueTsvwdeSDgeO6550YZJ//km0AFjnzqgoAKMk+b41ra1pxzzhl1ypFHHlmzXBnt9M0334ztlCDpIossEtq2bRvbIQHRvfbaKwY4kGP+pW2edtppNQEbfturV68om9QJ5UoQjt/ll5P76KOPYnCTvKJraDu0kXywi0AE6UCftWvXLj6TZeuQc4JxeZ555pla9UxQj/uz3CAgOwT2CLzRNgnSIrMsc0cQIx9wuuyyy2J7RkfyTOSS9JMWgnvIGYER2uOCCy4Y2w1/i4iIiIiIiIiIzPT06dOnUO7YaaedCp9//nmhPjbccMPC6quvXvj++++LZybmwQcfxHtcWG+99QrffPNNPDds2LDCzjvvXGjRokVh8ODB8dwhhxxSWGKJJQrvvvtuYfz48fHcV199VZhvvvkKO+ywQ2HIkCHx2HLLLQvLLLNM/B649rTTTisstNBChZ9//rkwaNCgQu/evQuLL754oX///vH7sWPHFh555JFC+/btC7vvvnth1KhRxV/X5o033igssMAChYsuuqgwZsyYeG706NGFf/3rX4UuXboUXnvttXju9ttvL7Rr165w0kknFYYPHx7Pvffee4UVV1yx0KRJk/hcOPnkkwtzzz134dFHH43p4J6ko3PnzoVtttkm5of7H3zwwYXWrVsX7rrrrviZaz/55JPCCiusUFh66aVrynffffeNn0knkI8bbrih0LZt28JBBx1UGDduXDxfji222KLQoUOH4qdCvCdl1qlTp8JLL70UywjuuOOOmBb+hVtuuSXe//LLL4+fzzvvvMK8884b85sgf+TpxRdfLJ6ZmEMPPTTKwb333hs/k0+OffbZp7DooosWXn/99Xge3nrrrZhP6hooJ+p0scUWK7z55ps1ddq3b9/CbLPNFv8dOHBgYY455ijssssu8W+gfChv8n3BBRfE8nnhhRcKs88+e6zn7777rua6O++8M+bzyCOPjPLJM8jj8ssvX5h11lljGVXip59+innL53/PPfcsdO3aNeY3le2XX34Z2wF5++KLL+K5clDWXPPLL78UzxRi2sjf/fffH9MGTz31VJS3Cy+8MOaN9oUMrrLKKjXtN5UT9fOPf/wjnqtEmzZtCgsuuGCUswMOOKDWkc/HVlttFdOT2kMlkCHK5Yknnoif33777ULLli0LRxxxRPxcjo8++qjQvHnzwk033VSTT8pt/vnnL5x44olRZriGdkWeHnvssZh3jiuvvDK28csuuyz+DpmifGhrP/zwQ7yGPLz66quxTk899dRY1/Dbb7/F9tytW7cof7TVY489NsoOnxOkBXlFftJvaXvom1deeSV+Jo1JR1CW3AtZ6t69e2H77bev0T/oq7XXXjvq0ESlem7atGmNDKMjaYN77LFHzBfwzLPPPjvW4a233hrPUd60j6OPPjq2IRg6dGjhnHPOifrs+eefj+e4P5+vvfba+FlERERERERERKQxMF1ngPB2PW9pA7MNeNt49OjRcUYHsAQSS9rwljZvaAP7CDB7gbf3R40aFd/e5i1sln1i+RcYN25cnDXCzAi+f/vtt+Mb/sy84O1x7sXb/cwOYfka3prnbfByMMOE2SMs75TegubN6vTm9JAhQ+Jb2SxDBLx9zhvUQLqZyZB/e5rlj5jFQZpJB9+RDt5mTwwePDg+k7SyPA3P41reOOdNbWY38CY68KY4M0+YtQDMNGDGA2+ATy68pc+sBMoIeIOdN9Qpw3Iwk4S35Vluh1kdQLlS7szaqQtmBbAkEZBPypL7UFfMVkjwRjpLaz3wwANxxgn1zSwHnsMb8alOKQtmcbB81yOPPBLf+OctfmaHAOXDckPMrmHmCLKSWH311UO3bt3i31zHzAnSQ5kjnzyDOmUfC2b5TAqUD7MWKEuW+kplywwXZmOkPTYmFWYGIYukDchD1o7jzJuxY8fGsqKcWCKNmR/As5k9QF7vu+++KMd1wUwBZvSwnFT+YIP08cXZTZQTaWjfvn38XAlmvgDXN5Q55pgjXs/SVpQTUG60OWZm5dsXM1BY+on64aCs55133rjsVh7KjLRwDeXBjCxmLvF76hrQHczyQi6RJa77+9//HmdxLL300vEaQCcx64WZRLRd4HnIYJJh7sFnnpvgOaSdDfWZoUR9cZ++ffvGNpAHnVFXPXMP9CazOLp27Rqv4Zm0B2aQUX+AvuCZ5JM2DcxoI5+dOnWKM5JSnYqIiIiIiIiIiDQ2pmsAJAUKEsm5l5zSOORYv58gyKWXXhr3ZcDhjSMZ5x8Hv8GZjeMVhzWwpwOOX5YCwtnH0jwEVlg2C2c7+01wEIR46qmn4ncEU8rRsmXLeOBEZh+Qs846KzrAcYqnNOCAxBGJk36WWWYp/rI6P5zDmQ44KEkLznicqwmcsCwzk0jpYUkflnNK6eXg+XzPfVgOiiVrCCLg7EyQXoJJk0tyAOchL/lgQR7Kn6V32NODIA3BnIsuuiguc5TqtBKkO38N5YlDHoc0Sw3l6wqnMGVN0ImAFY5anNv5YAROaoJq5IFlgijnFGRLIBME0VhWKJ8nyi2BM5tli0gbQYsEnwnq1JevUliajHviEM877IEgBvlCbifV+cy9UjAFUlmk+yBHyAh7VuTlCGc6bSR9Xxcs3cQSUkne03HqqafWyB1p4ByyWRfpWfk01wd6gqXgCBJQfpQ/wdG0nFS+LpC9vDxQ9wQVCEDll/ui3PK/YxmrtHxcvpzQIchakgXkiTyynBh7mhAQIUhJsC+VC8tYkU+W4UptHygrAqoJZJflr/gNQVCW9+rTp0+U23wegPTmz5XWM3njPixtVZp+dBP5A/4lL+wVlL+ONox+qi8YJiIiIiIiIiIiMjNT2+v2O8Mb3zjm9t9///Dcc89FBx9vKuffvgZmP/BG9MMPPxz3peDtdN7Ux8mdh30tjjjiiFoHb0azdn56878UHKdsKsy6/Kz7T1CC2RX5zdWBtJUD521ytFa6BsoFHXiTvTS97FNw3XXXxRkalZzlPC/vzJ/W8IY5wSH2gcBRzfNxDLN/C3tbTKpTH5gBwmyafN6pJ96OTzMZoDSYkKe+5+brphyV6qtcXdUH96qr/iHvLJ/aHHzwwbXKkoPZAASqCDROKQQlyB+BgLpg43KChATtGgrOfmY2sDfN5ZdfHmf8sAcPM7yQt/wm55WgnuuSFSAgUVpO7J9xww03xFlEaWYZAQ/00EMPPRTviW5gRkqiLrnLB0iBGSzMaiLgh65DzxG0YIZO2semoaDDStPPBvq0zbPPPrt4VYj7/bCRfv469knhOjY/r6tNiIiIiIiIiIiIzMzMMAEQAg845XjjmretWVLmX//6V3zDuXSTZZyQOCT5DW+J41BkyZi07BFOR65hlghvs+cPnKjMKmEZmHKkpX5wFLNcEP8ecsghcXZCgnuzDA5LafEmfx5maaTlfriGZXdYJiptypzILy/F/XhbnOV0tttuu1rpxTnKW+4sC0SAh2V7CMrklxQiDWkZsekBzyNfLPd1+OGHx42f2YgZhzibVJeWSX1Q59yPZXryeccpTH2R57R8UWk+cT4zW4TNynmjPs3kyIMjm7f909JZ5SA4kmaOsNxWHuqqvmBGKTinkcNULnlY1ol0EBQoffN/SkGOCKyQl3xZIleUJTMPSp3ykwNySdrTZujloB4IInJtapsNgfri3sxUYOYVQUvKkVlHDz74YK2ZHaXLtDHjgRlDLNNWqY1D0iksj1ZaTiwpR5CV4CqzyJAp9AyBkZNPPjkGQ/NBJGZBIaPMBMnPiEE2P//88+Kn6s8czArZZZddwjnnnBNnt6HjWNKKmSANhaAcywIys6dc+gmmAvlE1pgJV+66utqEiIiIiIiIiIjIzM4MEwBJS/PgnMXZjUMaxzFr8T/77LPFqybAW9gEOC644ILooMShlxx5OC95u5u3x1nKCqcj92IJIJaewiHLck3l4DzL9eDgxMmIM5klZc4///ziFdVOZpaq4nucmOw7AbzBzVvryQmKE5fZLP369YsOTtKAc5elfHCmJljDH0ckARX2qUjBDdLCkjksq4UDmPvhLMXpzGfgWn5H0KghkIZKy381FN7CZ3+Djz76KAZvKAfqjLficTpPikOV8sUxz/JC7HOSlqgiaEQdU844otkfhQAQ+STIRD7IOzNE3nnnnejwTk75W265pWZvBoIx7BVDveD4Jb3lIM0EXKjba665JtYpz6DuSRsy1BCSLCB/BGYIdjzxxBM1v2d5JQJ75KdHjx7xXCVoD6RhUmC2DIGV0047LTrk+T0HZcsyacyKSmmcEpiVxWwGZjBcdtllMcCUoMxpd8g+efjrX/86STOUWKaOGSbUGaATkCtmeaEX8stp0f6QQ6CMH3/88VhnBxxwQDxXCWZ4kGZkJQUnkSeCqcgZwU/yQVmhC5I+4Nk848svv4y/AWSOJab4LbII/Ja9aTiXQA5Z/owgCuVCmaDDCKAgl3UFbEphVhp6g7aYlrsi/zyPdvjvf/87nmP5PtoPM1mSziOfBF7IJ+0nL2OkS0REREREREREpLEwwwRAeGMd5yBL6uCkZUklHNYs18LsDoIKpU5oZoEw44CZFrzJnWC2BPsV4ATHKY6jlk2hmUmB05O/S2eVJFjuBkchMxtYkomlY9hYGcc4EGzBYcib9AQjTj/99LhkFkv28EY1b3znHbRsps4+Brw1znIzfMbhn3d2EgRg6R0cvOwJgDOVZ3M/HJecS3t8kB6eT8AHxzJvklMODXmrnzIm+LHffvvFDaXzjs9JgZkaOPbZcJn0MEOGgAizMzhXKchQDq7l9zhluS9v/HNP7ocssKQPwQ3esGcmAM5c6pTypkz5Lc5gghdzzTVXnAmC45w6o5655w477BAd6tQTzupKMKMFeWP/mbQkF0EYghb1BXW4L7McCG5wsLcCznmCcdQTzyY9yBcbTx999NG1llEqhXshS8ghS1c1FMqAsiEAQdpZIonnUwbIGXnCkT81YI8eyotl2qgv6oNZXDjdyScb+xM8Yrm6SQmKMVuBsqG8kG3uSV4ITPFvfvYF7ZH2RMCDa0kP7YZ2URfM6Np3333jPjaknWdwH86tvfbacQN+ZI4gAWWJHHENskfdpTSkYCfPp1zZU4RyQDdQ5vmyRhYIfJ177rk1OoO2jszyzPwss/pgthPBUQIYSccR1EFXEExFzwBtI8k0S26RB9oo5UMwmNlw1A1tDB3HDDjSQ+CHICTp++c//xnvJSIiIiIiIiIiMrMxxQEQHGccdTmWedOZJYFK3wJn6SPO43jjOxy9OGyZMXHrrbfGWQXsC3LooYdGx3fp2v84LnFQ4ijFuZsgLTjA2X+AQAVvc7N0DgEW3i7fcMMNKzpk+Y5ZGAQUcC7yFjeOSpbCYR8OZl4QiCHtOApxZvKmPYGKZZddNr55zZv9KQjAW9o47nEKs7k7acJJiZOcIEwqNzbexmHMs8g/z6ZMKAfyl8qO6/gOZz15Yjms4447Ljq5eZu8LggqUR4EjZhJQRmwn0e7du2KV1RD2tk3gDwCZYFDPjlzcZyy7BWBKfb8oLwI0LApPUvyVCpb0kd55GWFa3HS8kY6jlyWAeI+zGS48cYbozM7wfN4+55yplyY1UBZUg44qwEHNHumEARjpgxBBJzapDctcYWskL/S8iKfOLdxAjNbiHwx04EZDshpXsZKoazYeJyZATyL2UA8j3QS+GKWDoEZglzIIPJQV6CIcuQa8nv//ffXbKafljTKQ16pQ84TfMO5zfOoJ8qGe1Dv/E0Z1kWlZ5SD2Ri0TfbiIQDJMlHUGWWHzDLTiTaazyd/U5alMpeH4CBLZxHQoP1xT2ZpXHzxxVHW83qEYBlpoG2xqTwBM9pkCjCiW3headCHezATg7ZJvfMMAl3ICrPK0GnkjzZO0IBZR1zDfZAHAknI3BdffBHvxwbo6ADyS3kQIOR3BOiSnPFb9t1ARxCI5XpmhZAO5CSlmTogwFKqU/PlRvqPP/74OEOONoWss3QfsoZ+IBAGlDeBKoJH6FPyQKCSsmWZQZ4FBGcoOwIf5A95IyhJvid1bxIREREREREREZEZhao+ffqUnQbAG+zMbshvQC0iMiPw8ccfx1kTzBY75ZRTimdFREREREREREREJjDFM0BERERERERERERERERmNAyAiIiIiIiIiIiIiIhIo8MAiIjMdLCfBXtWsLG3iIiIiIiIiIiISDkMgIjITAebhO+3335xs3gRERERERERERGRch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EREREREWl0GAAREREREREREREREZFGhwEQERERERERERERERFpdBgAERERERERERERERGRRocBEBERERERERERERERaXQYABERERERERERERERkUaHARARERERERH5//bOA1DHso3jF1pGRik7e0ZF0UAolbSHlgip7BQlmlLSIKkk7RTSUtpplxIqlJlRIRoyUrLe7/wu732+x9t7Fsfo+P++78l5n+d+nufe7znX/76uWwghhBBCiByHBBAhhBBCCCGEEEIIIYQQQuQ48tStW/eW+M9b8Pfff1vTpk2tcOHC8TP/5ueff7a+ffva66+/bnvuuaeVL1/ecuXKFb/6f77++msbMGCAffjhh1a7dm3Lly9f/MrO5/fff7epU6daqVKlPO+LFi2ym266yfLnz29ly5aNp9r+PPbYYzZy5Eg77LDD/N3ZyV9//WUjRozwY/z48VazZk3bd99941dzPmvXrrUePXp4mcuUKZO0j2aFzz//3O655x5r0KCB7b333vGzOwb658CBA23JkiV2yCGH+LlffvnFvv/+ezvggAMsd+7cNm3aNE+TJ08eH5NZYdOmTTZlyhQvVxin9MsXX3zRqlatmma/oY6HDx9uEyZMsCOPPHKb63h7w1w0evRoq1GjhuXNmzd+NmM2bNhgTz31lM2bN8+qVau2zeXs3r2713mFChW87TILc+8PP/xgRYsW3aXqmvphbNBPq1evnqUy7WxuvPFG/65iDub7jHmT77aHH37Y581y5crZ/vvvH0/9f/7880/76quv/Br3/fjjjz7+li5darVq1YqnEiI5n376qT300ENWsWJFK1KkSPzsfxv6/vTp0/37Ft5880174IEHfDwULFjQzyWDdKNGjfLfUXal3xOTwfw7c+bM1DLGYjH75ptvbI899sj23+GEEEIIIYQQQmwb22Sd+u233+zBBx+0IUOG2P333++GvET4o/Dll1/2NMOGDbMVK1bEr+x81q1bZ3369LExY8Z4PgFjMmXBiLwjwdA2dOhQ++OPP+Jnso9+/fpZ165d7d1333WjxPr16+NXdg9oZ/ofZQ/tvC18++23/jwMpDuaX3/91R5//HFvy0D79u1doNi4caN/RgzBoIZRNqsgCJ588sn2008/xc+YG395J9fS4p9//rGxY8faCy+8kC11vL3B0P3ss8/a6tWr42cyBwb+N954wz744INsKSf96Isvvkg6d6ZHu3bt7K233sryfdsb+iCC2fvvv/+f6AdRHn30URfFEPOA+qWe6SeTJ092QTEZV111lfXv39/nGVi2bJkL2u+9955/FiI9+F0D8RhRO6fQqFEjnwcCEydO9LmO36/Sg3RPPvmkrVq1Kn5m14RyXHbZZVt8D69cudJOPPFEW7BgQfyMEEIIIYQQQohdhWxZnssKaoyCrHxNBGMShtG99torfmbXAQMdggPG25wMxvEqVaq4QQ6j3o70bBHZCx5UiBMYiQIIE8H4uq1gUEfYzKphvVChQvbOO+/YJ5988p9a9f9fhTbf3YTM7Q1eNZMmTbL99tvPhRw8A/l+mDFjhnsMsUI/GbTFmjVr4p+EyBqdOnXyPlS/fv34mf8+jKWt+b3qlltusfnz52fZc3FHw/ywfPny1EUHwO+TW/PdKYQQQgghhBBi+7NNIbBYBffII49YvXr13ACL2z9hgaKwQo6wBoR2YLX1FVdc4QYmwJD73HPPuRcJK28/+ugjN+rxxy9hBIAQW88//7yHJcFDgrSEICKMQgg9QIgSVhseeuihVqBAAT8HeJvccMMNvmq7cuXK8bP/h5XzGGwJZcAKX8LJINRQpuOOO87zSyiTZ555xkO6YACLhjbgD2BWvLPanlXClJM/fitVqpS6Whjxh2uET6GsrIJEiEAYiqbjGiv3O3To4PmgPnnuvffe6+FxSpQo4enwFLn77rs9TAQrR2mf4sWLJw2DQxiKXr162ccff+zeCt99952LVYQygi+//NLuu+8+X91PGuq0ZMmSqQZswjsQFubAAw/0ehgzZozXb2KoM5573XXXubGQdoryyiuveOitww8/3PbZZx+vs5deesnLRZkXL17sZQv9jOu9e/d2rwNWUwYwqBAuaO7cuXbMMcd4eUhHP8E4edddd3lYIoxIiXWBIYYQbKeccsoWbUp66iLaphgxqAvS06cIaUH5CS8Vnotnxbhx46xnz55eH3feeacLEpSdZ7OSHC+Rgw46KM2QJtTVzTff7P2uYcOG8bPmdcW7qQ/aHTCqEJaN9kRouP76611spB2uvfZazy/987PPPrPSpUt7SB763VFHHeWGNfJEP6WuDz744DTFSMYV7Y3BlzGBZwLPQNjAKMWYYDzzvLC6HWENaA/6JedZ/Rvq6rXXXvO2YXzjgUO5ihUrlrS/BmgDhDrGO+GmEFeZKyhvaCtW2WI4PP74472v8A76J4ZoxlW0jIw1rpE/xiihingebXvRRRelO8dRz6zmZ9zSzwmVh/cH+cBTJowV+lVIR93TX8lHRuG1mN+OPfZYr7MwF/CewYMHez+ibxMKhvdynT5w9dVXe1uTN9qMegnzQxTqjr7JPE6+qE88M5g3qQPm29tvv937BmOEOTLMu8D8ydyKRxzzDt5HpEkv7BsGQfJNP2S8UT/UBV4ShFY74ogjvE8yL5FnxuAdd9zh8xn9k/HIPBFgHqTPDRo0yMcs44p5KpSX8EHcn/I9tsXcf+GFF3ofZt4JZaLtmdvTCsPYsWNHr09CuPEz/Z6xt3DhQv+X75eoFwh9nrHKXEC70J8IEcez6e+0C32LkGB8BzC/EzYt+m6+7ygD5Xv66ad9TqZ81F8AAZtnMA/Rnsyb/Mz8QrvRNuSD70nqk++D8B2bFrQT45E6pX15R8g/99NutBPzOuWn3snDnDlzPIwRbcScQL/Ce4E24nuW9ktvbAP96tVXX/W+RZkZ38z71Fdoe74jGK/UF+3G+GacM76Zw3gHY4A5lHmSOSVAnwm/J/C7SVr5QeAiHX1i9uzZvjCA71z6DWXk9xtCJzLfN27cOH7X5t9b8KhknqVPBEjH3PjEE0/4nMw4YayFOYLfNfAUov15L98vtDV1SrtS1hBijd+/6Ff0C8YG+eN3COb/APNk6P88i75D/dEvMmoDxiRlJR/UL23NXB7mTcrIGGXeIX/0L/o0Y5R8RsdoFOqM7ypCIdKmtAF1RF9jvrn44ot9bmd+o3yMTX6vCnXEXISnMOOWOZb+zXwbxj9zCPdE6zUR+tdtt92WKkYwxzL++M4g5CH1xjsIycX8Sn+P/g7FPfTJ8P1D/fD9Sj8LY7d169bef8L3CPM/eWTupv9Qbr47SU8ZKCt1yDhjjDJ/hd8NGDf8/sD3Bv2B72D6Ot8fyULuCSGEEEIIIYTYCjp16hRLdlxwwQWxhQsXpvytmDbTpk2LpfwhHLviiitihxxySCzlj8vYX3/9Fb8ai6X8IRk75ZRTYk2bNo0dd9xxsZQ/7mJz5871ayl/KMcaNWoU23fffWPHHHNMrEGDBv5zyh/4seeff97vhWOPPTZWoECB2AknnBBL+QM91qRJk9gBBxzgad977z1P8+qrr3o+Uv5Q9s+BlD9uPd0XX3wRP7MlZ5xxRuzAAw+MpfyRHzv11FNj77zzTizlD+xYyh/W/i6ukS9+TvlDNnbRRRfFUv7Q9XvJP2Uiv3Xq1ImddNJJsZQ/VmMpf7THUv749jRw++23x1L+wPf64Xmk22+//TztyJEjYxs3bvR0Z511Vixv3ryxWbNmedkpW8ofyLGUP95ja9eu9XP9+vXz8tSuXTt24oknej3wfsqZjJQ/2j3Pe++9t9c9dcc7edaQIUP8+Sl/iPt58kaahx56KLXuP/roI6/7lD/8YwcffHCsZs2aXtfheuCPP/6IFStWzNtq1apV8bOb25/7LrnkktiaNWtiv//+e+z000/3MlAnlIN38u+cOXP8np9++smv0ZeiUC+FCxf2+2HFihWx6tWr+728u169erG2bdv+K2+wcuVKYvHEDj30UK+zo446ystCn+nQoYPnDbi3f//+nqeyZct6+5YuXdrreNy4cZ4Ghg8f7s9bunSpf27evLk/i3/Je+PGjb1uy5QpE5sxY4anSYR2Jx3PD+9n7DDueHb79u39HNB/yffLL78c++qrr/we6vTnn3+OtWzZ0vNbrlw5HyPvv/9+7MUXX/T+WqlSJe9n9JVq1ap5Hlu3bh37+++/40/eEu5lrPL+o48+2p+9bNkyr1f6Qfny5f3d1Av5oYyjR4/2e2kP3s94oWzUJX2Xtj788MP9WtGiRb0uP/nkE78nGdx7ww03+H30HfJDnTI2eHaoK8Yp+bz88stjxYsX975XtWpVLzdjbsOGDZ6OfHTr1s3zz3MaNmzodXX22Wd7H0hvjqMvUg+MafoO/a1y5cre15gjwzvo18xhpKM/Hnnkkf4z+VmwYIGnSYtcuXLFbrzxxti6des8r88884zXLX2a/sH7aF/GK9fJU4sWLbx+aF/63Oeffx5/2pZQbuqIdqTtjj/+eG+zkiVLxp566qnUMcv4pt6efPLJ+J2x2G+//ebzAuU44ogjYnXr1vW2o+z0u7RgrqKuaJf169d7e9HnKBNjiPadOXOm56Fdu3Z+vn79+t5HaOOLL77Y7wPKe88993j5mZ/IK32IPk09cX3+/PmxPHnybNGnQt+g7pibAqeddprP89FzUehHlJX2PPPMM72f8Bz67l133fWvcfPnn3/Gevbs6XliTmdcvPDCC7Evv/zSy0f7hHakHzH+KAPzEVDOe++9N3Ushe8Q7hk1alTqdwPjiHtr1arlz6F+x44d69evvPLK1PmU71Pqifx8+umnfm9a0GfoE4wL3nvYYYd5H+C7jvaBH3/80euAclCX9B/GIN+B1DHnuIcxylgiH7RfGKPJoH907tzZ03JP+D6k7Rn3//zzj6ejzDyb9qIueTf55dyAAQO87ZmbaHvaJvQZoO/yvRb9Lkvk66+/9n5P+SkT72C88j199dVX+33ff/+91ydzRpTwe89VV13ln5kHhg0b5v2H9gvzOuV67LHHUttxxIgRPp6oN+YJ+jzz54MPPuhpQ5stX77cvwfo97QHdcR9zIffffedpwHmedLwXUn98E7q9dFHH42nSM4PP/zg5eSZjGfmNeqBfPN7DUyfPt3LE8YodcTvObQT4znMfYksWbLE79ljjz08P+SdZ918880+lphH6FP0mYMOOsjfS70ESEc7M655B+OfOqV/8yzmIOqKuSSttmV+4j2MYfLAz4xr2qx79+7+OwTPIw+co/zhu5y26t27d2r/JA39hHIzvsLvt9QVaSgL8zG/E5A/ysj8T/vxTJ7XtWtXTxvGKPVJvwrzNn2e7xPqg3cxxpkPGH9CCCGEEEIIIbKHbBFAMATwhyp/ME+aNCl+dbPRmj9W+ePw5JNP9j/WgwAycOBAN6xMmDDBPwN/8PEHf9RIi8GIP6YxVAfj+scff+zPxUCH4QPjIQZrDBdRQwjl4A9YDFrJwBjDH68dO3ZM/YM+KoB89tlnfo4/ei+77DI3TGE44Q9vDBv8UYugEOAPXgwKnA/5xxjLH8XnnHNO6h/ZCBMYLTDChjIFAQRjwZgxY/yP5F69ermRDahL3k+7hGdjJMCw3axZM/+cFhiDMLaEesDQwrMwEASDB0YtDN3U9ZtvvunnEEDIO/nEKMMf6sGYkwjGK4Skb775Jn4m5vVHXTzxxBP+GQEH49xzzz3nn4E+RF1gyKUdsyqA0A/CO0NdJRIEEIxc48ePj5+Nxfr06ePi0OzZs/0zAgMGGQx0oV0YAxgtEDOob0gmgNBnqKdff/3V64h+jTEDoxF1l4wHHnjA6wODKfA8DDWc4z7KQ1/DQMY5PkcFkADGd/pKMB5iGGNcYtDj2TyD+qK96Qv08bQgD5QtmoZ+gaERUSb0FwxxPAsDJXWVKIAg/JBnDKKhvyJyYfzjnrRAzGMewWgUjE08//zzz/fnhfkiGLkxGoU5h/K3atXKx1Go81deecU/33LLLT7eGecIrDwrIwEEYxx5ef311/0z+UHcpM8wt/AsnomQyvNee+01P8fxxhtv+BimztPqlxAVQJgbmXeYszBSAsZk+uOee+6ZOh8BRj3Euuh8l0gQQDDMhXbDcEgfZ/wjGJNX+ixGN4RB+gplwohJP3v33Xe9Pckf/QrDHGOdz8ng3iCA0AZ8NzAOMOgHggBCPsgPZeBgPDL/BMMg45F+TP3wXGB+oDx8d9CfEDPocxjMg0GUOZf64l7GC1CfvI9npQVtHQQQ8nPdddd5/YV3pwVzN+IHYwCCAEJdUYbQT6iLvfbay/sfMEZI16VLl1RRhLY477zz3NgdDKCUjfuY+5mnQxth6KZMgwYNSh37U6dOdaGEOQEhIC3IM9+fixcvjp+J+dyIwIBwQJsHAYS+TT/gvfRHnotgQh+kLcP5W2+9NfU7MbRFIvRhxgXfCSEN44M5gTk/5Jky04Z8/yNEAG3PezGQh3wzLyBQhPka+H7hu4jvjLTg9xHqKaTBcM/8RXtnVQAJ45b2CfkiPxjbqbsg7mPoZx7ldwHaO4yrqADCe6kb+g7tGvoevxcwroIRnn7AdxL9LswvlIE2IV20PqLQTox1fm9g3uR99B2EGNrupptu8jwFAQTBgbmMPkw6BD/KMHHixPgTk8Oz+J0pEAQQ2pN2BH4PIq/0h1DOqADCnMWcxCKOIKoxxigz50KfTyQIILyP3zMZy5SJhTqci/7eE/p8EPJZBEC5advwvUVbnXvuud4XQrmpa36nor4CzHc8PypI87sCYxQBO8yZ/A5JX0dEYa6hHHyfcC+/I/E5ve8MIYQQQgghhBBZJ3kMga2gTZs2HnqCMA8pf1T7Odz9CSuQ8sejf46S8keou/yn/KEaP2Me1oBwQIR72BiJrZzyx7RvOMm/cMwxx/jPKX88+saTKX+Qe0gCQoCQB/jtt9887A0hclL+iPdzWYHyEAoF8ubNaxdccIE/k/fBSSed5KFHOB9I+QPZw0ik/LG+xX4ovJ9QRcXiYToIK0G+Uv7IT80vpLSHbxif8sewh+ci1FH+eMifUB+ET6B+qGNCdhAWgvAZmYXnEIoi5Q9sDwFxwAEH+PmUP9I93EeRIkU8NEaUSy65xEO5EB4jrbATXbp08bphc+nQ/oR1KFiwoIdOAsKlnH/++Xb66af7Z6hZs6aHxyHkA6GXssppp53mz4BQV2lBWJvGkVAm9Mt//vnH63Pt2rUejmX9+vUe9iX0NeqYMGq0PeGD0oI+QjmKFi3qdXT00UfbpZde6iEyCIuRDPoQ7yfUFKxYscLrsGXLlv4zYUqoS8J0tGjRIs3QVclgTHDP4Ycf7mOQPti8eXMP28NzswrlYgyG/lKjRg0PbcIYpL8nsmHDBv+XsD+ELaMcFStW9FAthIFJi4MPPtjHwM0335waPoq2aNasmY8VQpFEoc8eccQR/jP106RJEw8fw3uBsCSMu7Zt23pIGurlrLPO8n6YEYwPQrY0bdrUP5Mf+nl0zqLPEnqGfkh78nwOwmMRzo7wKNG5IC0Y+8ydjG/C/RDGBvLly+f9lnonvM7WcOWVV6a2W6VKlXyeatSokY8F8sq4qVChgodjg2nTpnkIIsYtaejPe+65p5199tl2zjnn2Ntvv+3tnh6MJ947btw4D3WUrL5ph1NPPdVD2nCEkDFhHiDkEnMl/Y62g9KlS/v8xIbRjBvapE6dOj73U4fAz5SvfPnyPtcB8wv9g3l3R0FfpHzUMfmnLvl31qxZfp0QO8yP3bp183+BcdanTx8PJUTonQD1w3cm8zTjmT5O6KrixYv7/BzmhkMOOcT3UZg+fbrPa2lBmCJCH5aIhE6j/pnvuC/UJTB++F7mvbQPYQ0Z04ypqvGQV5znO45+RL6ZZ5JRuXJlD4F03nnn+X1A/zvjjDN8zDIfBihzq1atUvdeoe0Z6/Qt6gco+5QpUzw/AcI68d1N30kG9U94s2uuuSY1hB/1wPcT9Z9VCJcUQhqWLFnSz4XfWWiv6Pcp7c88QXuHcRWFOY6QV/yOQ7jQ0O+ZbwnXR5///PPP/d4wlzPHML9SBsJv8b0b7kuEsGGEM2NeY9zQBvQdxie/y9A2qyIbkDPmmcvow6RLHKNZhe9S2hGoK8Yov4sQWisR+iC/rxBqiu9Qvpv5HiPEHmOE/pEe9MXOnTunzi98FwL9NMyHpKHNw3c0v0vw/UM+94mH+aKtqAP6ZrJ8pgV9ghCjlJf6Dm1NqEz6CiHTmO+jkF/qOaPfZYQQQgghhBBCZI1sE0D2339/j/k+ceJEN4hyEAcaIxdG9UT4wxdjy/Lly91IhvGBPxIxvPGHZtQAwx+v+0VimvPHOH+480c/B8YADF78wUkscsDgRRoMCaTPKvzRG72PPPDHOAfP5Y93DAgYIDBQY3RBuMA4CPyxHsAYEgxcAZ6NsSNaTgw7xOSnTigThoZA9erVvS4xPGBc5yBGOnWLESqzkH9iemNQCUaAAOf4o58Y1lEDZzC6pQdGVQymiEKUnf0CMNZgiELYwqjGMzFwB8MC8FwMXPzBjwE4q1CvGeUtQB+Npg0GFNqBA/GBvGO4QiwIB8ZC2iY9oy9GC/palBNOOMGNVEuXLo2f2RLKTax5DM70eWKdE1+deqQP0A7kB2Md50J+MwPlxFhEPwrQ54JRKatQvmh/hDAmGIOJ0M70Vwyx9AHqBjGCNkivv2KMYlwB8e0xBiIsMS4QVYKwEghCQSCMWdqT+YDxSf+lDwZIc+yxx8Y/JQfRgjZgTFD2AAZ3zgUQMZnr2HsmsX0wgNOGwVibEYhs1CcGumj/wygW+sPWEIyyQH/gqFevXvzM/wl1G/LBPgaIldG8sMcLeaF+0wOhi70qVq9e7fNMsjHKd0AU8kU6xgJjBmMj4zsYTAMY/TFcMr/Qlhg2ie/PgSETcYS+x5zEHjT0ef7FKByMoDsC5uZon4j2TVi4cKHnFUN3tI4RRDBCR4Uz6iVqFMVozEE9IZhG70cQp96TCZMBhBJEbUQHDL58lyAI892Q2LbkO2pQ553MS8OHD/fv/PBe6pw+Sv+Ifv9FoS8wfsgb35sYs+nfiKK8N/p9SH+graNQn6QJfZX5kv4xYsQI/8z3DAZzxiPjPhkzZ870uRExJtoveVd0bGcW+iltwfd/tB0QLhn7tHOAukycR6Mwl1K/iBqID+FZCGnsR0G9MqfxjL59+7ogzPcMRvV+/fr5debX6JwVhecC6aPfDcAcjQgaFa/SGqMZjf+0YP4P8JyQh2T9hd/5KBvjgN/vwu88LA5AyE3MfyLM+aHf8q5QJ5Q9kdCf6J98/9DH+H2EeYy9x+ifyb5/0oMxSL9gjCNeRfsG5WCMJwqFYeGFEEIIIYQQQojsJdsEEGAFIcIDf7DyRx/GCFZoJoNVm6z6ZBU5xk3uw7iIYWtrwHCBQZnVj6yOZdUxAkvt2rXjKbIP/jjGyMIftfwxzabErHrFSB68PLYG/qAPBiVWn0c9DvgDHgMyHh/t2rXzP5QRjSgfBtPgmZIZMDYEQ0YUPkePrEB6PA4w4i9btswmTZrk/QBjHtfCyt70jBbBQLgzCV48GMfCwYp/Nr3NyHiaWDbKg8EklD0R6oXxgdEWYz2rbzFMYujhPlY1My4wAmPoy2qb7EyoCza6xTDJSnGMt3gw0F/xsImuMo6C8Y/+zLyAAREDKWLa1pQfI10QZxLvzWilN4YrSLyPckWNVLQT80Gyfs29nM9svnkORunE/kddXH755ZnyWklGsvdnJk8YGaP54MDThT6bkaGO66ywZ1U6niDJ5qf08hDqlTRp5T/MF4xPjKWIr6yqxrjOPIphHBGNcYQ4EjwodhUoH/lObG++UxBFmAfSg/up38T7WaXPvJsoDkbBSwaRAO8mximLFcqVK+fzX0aE/o4oH30vB56Y9JG0PBAQC/CMYqU9/QIvUQzFCKZbA+VnTkFsY07BqwWRhPZPC34/SNavKFPwOssqzCeJdUE74smZXl7SgrZIbFfaCg+0ICAjuLBpOH0FkZPN3BExmDeZR5MRRKZkY4ryJ85jydLtKGhHPD3YwJw+g3hy7733unhN/6bfpEdaeU+vTIhLPXv29DkXYY7+xMKHbfn+TTZGaSfKkJaXkhBCCCGEEEKI7CVbBRD+4GcFHV4YrGpHgOAPyWQQHggjF2GwWIGKoZSQIFu7QhfhgXsJ8UBICla2ZsZQtzVg0EagwMiPAefVV191YWLYsGGpq9e3BlYoEvaKZxMugX8xjAcwzmDEw2A1evRo9wzgD2nCXiDIZAYMHBhLWLmeuHKf1aqII6wuZYVsVqHsGLpZtc/qcYwGIYwYBgBAHKHdo2AcZSUkhoG0oM4x3GwvqBcMqrznjjvu8NAViUd64XOoS8oWhVAr1GWip00UwqHQFqwSxgiJYZD0GCcZQ/QpxlHiKvj/ApSdVeH0VwyU9FeM1fRXwrAkA1GPkDGMAwza3IdhD3Et0TiXERglMTAjTCKiREkvPBBg/KcvI+JF+yueEYi7AVaN49GEgT0R7uX9mZ2DMBpjnCX8SrL+h6CwIyAfGPswLCfLx4033pjUqy8KIWMwXmLkY1U54ayyAvM58yFtlyieMNYwpLM6nT4RjIqs1uZdzDuMGQQEjKgYiWmLaLjCXQH6F4IDHmbJ6jk9wznfD5QdQYeQacnuT8vTirkGIzlhrRBdEUPwLmBVenSFflrwPcRcyZhM9l4M8mkJCbwDkZw5AK8cjNt4kuDtsDUw9k488UQ3htPOfO/gLZDedwliC30KT5UoiAOJIfaSQZ+MfhcxzzFmCD2WrD74XSezMO4oEws6WPCQ7Hkh5B9pKTtji76Pd9aFF17oXrR8lySDBSbch6E/EcrOuEnLe2RnwBhBUKOM/F7BohDEEITxtL5DtgUEFvojcxz9k9+z+P7BOyqrAkgYoyxgoN8na0u+Z4QQQgghhBBCbH+yVQBh9TIiCN4XGCP44zwtQwircglRgDGCFXIYcjBIICZsDfyhiaEBAz7GFYwU0b0m0gOjZlaM66THoEq+MUZgnKbsGOVCfPetgT+w+YMfIwTGD8JpYZwib4hKiEl4uJAO4y4rcFkNiTEqs/nHIMgKYQxGT8f3vADKRGx3VtEisoTV1VkBgyTGR4wTGCKj+1Zg1MEYjlGbegqQD0QwDG8Y/ekvpMUYFcQf8obhgzbdXtD/ENAwQGN0D0Zv/sXwgqEyGpM/Ee5DyCOvQLkwnGDITS/kUwhhhkhA24S07BeAoRAPEIQl+ld6hPdmF4kiVVahrgjvRR9jbNJfMerRX/mcKL4FMMJRFoQSVrBzH3nBEJXVMtKHMXqzgheDIO9knBBCBWEpPei3GGUxEAdjYTC8I+QEmL/oG/QZrvH88A6MdhhioyGo0oIxTTvT9xE+6U/As/BiYKUwIW+iZHebB5hnGI+UMxq+B68Y6pN9QKLCbDIYT9QhaXkeY4G9CzI7T2E85F2sZEfUDv2FeeGxxx7zeYv5gr7EuMFrDtGbsEqECwLCfHEN4zDjLBiOtweh3bMC8yFGXELthHmYcvIZwyjzYlowr1Aexgvpo/VD38YbMq19GviepX/ibcZ8Tf+l3xFSLK39iqIgnGDwZ9ECzwHKzjhD6O7du3dq/00EoZAxzbjh+592QXRmIcHWwvc8IiN9jP7Cwgf6RVpQbsYl83oQ15hjGGfROqMPB1EyeBvQTsxt0bHHXI3ARhmi3n7MOXxHs7Ajs9BfqV/mE/pGeA/tiqBIvvFywoO2QYMGLrpQ9wit9Bn2SqLsafVF7uE7lu+qMIZD29FvuE65s4Mw324t7J/F3MH45VmUkf5KHumvoc9nJ7yTPEe/f6h7+kqy94VxGyV8d/L7Ib9T0DcS5zDmeMZKRkK8EEIIIYQQQojsIVsFEFZCEqaBP/j44z8YoJJBfHyM2sQrx2DOijtCYvFHLn8gbs0fzhiEMBDwXAxvGYUXwOiIpwNGMwy10Y1U0wPjHMYGjCVswkyYBMJ4EZKC+PkYIJL9YZwVQvxvVsLj3YHRhpWErA4n1jdGQDwVWK1IudPytEkGRmiMbxiqCEeE4Qjjym233ebtl1bYsozAsEIbYkTAcMoq8KghitBGGN94/oABA3wFJCuRMbSyihljE4ZXVrGyyp4V7/QNNgxlNeb2MHhECWFnqBf6I++mXghxhmiUXh3T3oR4wkiNAEiYMjaEpwwIWmnBmMGLB4MXhqewchnPGYyFGFPoB+mBAZPNnukTiZuqZhXaC7GFMiA6hFBQWQXvAYyS9F/GBnkjjjp1yryAOJIMRADGV6hH+gj9JazWzuq44l7qlzYlHxgjCV2XkQEfCHsWDKoIVNxPGKpoP8RAxnjEgwkBlnQYt9jkmXHAauX0PICi0L+YtxA/CXXD2KbO8KLA4B1dJc97EUgRRJlvsxPGIH0Z4YcQPrQBG263bdvWvevwTMiskZQ5C8MqhlzqJhiSMwPzKX2FeYPxSH9gPxjmA9oE43KA+sYYj9cURmDAyE49YdRnFfn2WtmOFxDiC307K6vS8f5ijwP6WfgeoZ/SZzD00m/Tg3rgO4776Zv0F+YqnoG3Wlrff8xHGHeZ9+lr1Cv7HJAHxPyMvn/pp7QDHgf0D8rN/M13CuOA7xAM1Mngu4dFAtHvMMZU8J5LSzhJD9qYMY0oQN+lTtOD732+fxg/9DH6J3VG+aMLNhhzbMJOfvkeCN8HeJlE64e5DrGf71LCetEOlC+MW74HMwu/L/H9R5+iPvlOpl8wH/A7CmWjX9P3EVbxlmNsUJd4GSCI8LtJWmIfohN1zncT33fMVfwOxvc2MMb5TtpWMP7THuQvrXBcGcH3EGWhr1G31ANlZE5EBMFbMruh3vgODN8/zFnMNQhltHn4/uE7ir7Cgg4EGhbEcB+CHv2Ec8x1t956q7cl7Ue+wxxGm9GW1FN6sF8N45yFEEIIIYQQQgghtp5sFUAAwwt/uGIgS29DUYwO/AFIyAFiLuMxwB96GCIQIjAeZhUMXBjUMbbhxRA1vieDP2LZeJ30GIAy633Ce0hPXH7+0MUAhYGezWjJP4Z8yrMtYITgj2aMNdQPn/GqYVU0hiuMK9QheSD8VkYeAlEwyGII7tWrl69mxWiDsZt/+eMdg/rWQqgI6jXZyneMCxhxMGpggOL9GKIxbGDADO2FgQADEl4vlJMVrxhkMaZuT4i7Tj1gRBwzZkxqvWCQxKsovZX8tA/5xmMA0QODCaFI6F/pgcGL1aaUDdEjGJZ5F+2EQMcK4/Qgn4Qvw4DHyt5tgffRn/E8oi9HPQCyAkYf8kK70k9pR4x0jE/C7aQVYo0N6DHKYrSmPrmXVbTcixiEQSissM0MCKqMl7DxLIIMecNgmxEYNlnlzjPoq+QF7wKMrVEwHtJPMIhh2OLAk4u+gDEzo3koQB+g7IxBDPm0J8ZJRADaIyoaUZ+IXaSJeqRkF5QJsQODMkZf6o0+RtvRpxnjmYV8E+YJDzPmm8yK27QTdcEKf8Yf/YGwg8EIGg0thmGXlfN4PjCOgTGJcEleERvSEuO3Fb4LGKu0O30ts2AspU/RhogJjDtCQiEgYDjOSDhDJGGMIUjxHPKB1xhthfdRWmOMNqVf850R+ivedRjueRYLAtITm/n+4zuJuRzBn/fSJowTvCCYr/jeSgbjG2M2+eY+0iPsIbBxP94sWwNCBsZpnpUZoQuRjDkFry36Fd4vwVgdhb7PPMh3L/llk/cHH3xwi3cwbsk/xnL6J+n4vQYxl++20B8zC/MOv4sggJBH+gX1Qj743uT3C/o2xvQwVzMf8H76OeMsvf1fEHVoa9oOcZHvVrw3GZsIC2m1XVZgHsOrhH6COL81ML4pU5s2bbw+KCvzNiHOGGfb4/cBvuvpy8y/9Avqie9l2pH+hRjG9w99FbEI4Y69QhA+w+8A9G36OPMzQhWfaRd+5+I69cF8iBCVURl4Bn0J7yQhhBBCCCGEEFtPrk6dOiW1RrHimj+201u9DsGYFf2jOavnAuEa56M/Q/Q+SOs8RgGMZoQPyewGk9F88Lzo+6Mkno/eB+FaNF1Ik/i8xPNZTRdITJ+MtJ4N0eeldT0z7wjguYHwhQGAIxmZLUNi3hLLkfg5PdIqR3rnAxndh9EQAxUrXhF3ApnJVyBZWZKdg/TSAuej+YuS1vlEou9I9j5IPJ8sXTgXyMy7IXpfWs/nc7LnJTufLB9p3Z9I9N5wX/g5SrJ3ZMS2PCutewPpPTut921NPhLJzHszkyZKNB9p5SHZM9N6TzIS027NvUD6tO7N6Hwgej2jfKR3b3okuy/xXTvi3dF3ZfTetM4TSgjvPURHBMPMEs0Hq/gRAMKeE9F3JOY3o/wFkl1PPAfJzmf0rEBm0yWSmbxCsvOZeUf0/vSeBeF8snThXJSM3p/e+zLKA0TfGc6nly6z5wLRa5DsnkB614QQQgghhBBCZI5t9gDhj7LEP8yyei7xWuLP0c+BxPOsYCVUFKvliA2fFS+G8KzwvOhzoySej94XvZb4c/RzINk9WUmXeD490kub0bPSOp/ImjVr/GCFJive8cBJi+g703t+YprE9Imf0yOtdOmdT+/5yc5H70nrvrRIdk9az0kvbTifeD2Q1vlEEp+V7L7E88nShXPJrqVHsnuSfU5GsvPh3nCEc5kh2X3J7o2mS3Y9GWmljT4n2XVI7xqkdT2tc+mdT+t6MtJKGz2XmTRRQvq0rkOy6xndEyUx7dbcG9KndW9G55NdT3YuSvS+9NIlkuy+6M+Q+DmRcD2jdIkkuyfx5+jnQOJ5QmYRYglPBoT3qACdGcLzkr0rSmK6tO6JpkvrejLSShs90iKz6RLJ6L70zmeG6P3pPSt6Plm6cC56ZERa6dI6l3g+nIueTy9dlPTOJbsGaZ2H9K4JIYQQQgghhMgc2R4Ca2dAaAKMH+wrQkgCwmxkJUSL2HYI6VChQoXUcEds8CmEEEJsL1q3bu0h1vD8ILweYcWEEEIIIYQQQgghouSpW7fuLfGft4CVlcQiz8reEjsLVscRz5rY5oSuYE8FsWNh7wriVROvm/0Stle8/V0R4oJTfrxeovsSCCGE2H6w+GHVqlW+twLfPduyUp5nscfQYYcd5vsOadW9EEIIIYQQQgiRM9jmPUCEEEIIIYQQQgghhBBCCCF2NXJECCwhhBBCCCGEEEIIIYQQQogo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jmwSQhQsX2mmnnWYnnXTSv44777zTli1bFk+5fXj//fdtyZIl8U85i7///ttuvPFGe/jhhy0Wi8XPCiGEEEIIIYQQQgghhBAiM2yTALJ69WobP368ffLJJ/b111+nHpMnT7b+/ftbo0aNtptA8dhjj1nHjh1t5cqV8TM5iw0bNthXX31ls2bNkgAihBBCCCGEEEIIIYQQQmSRbAmB1aFDB/vll19Sj++//96GDh1qv/32m/Xu3TueKntBIPjnn3/in4QQQgghhBBCCCGEEEIIIf7PdtkDpEiRInbKKafYoYceau+++2787GbWrFnj3hvHH3+81a1b17p3727ffPNN/Or/eeedd+zMM8/0NOedd569/PLLqYLHoEGD7I477rCff/7Zr3Xt2tXPJ/Lrr7/6M3hWv379/Fk9e/aMXzX3sGjTpo2fJ79jx461devWxa9uhs+jR4+2Zs2auUfLwIEDXeDhntmzZ8dTmYf7uvvuu+2EE07wayeeeKI988wzLtQEEIW6dOlib7zxhjVp0sROP/10mzlzpl/D0+Oqq67yezt16uTvSMbIkSOtadOmVq9ePWvXrp19+umntmnTpvhVIYQQQgghhBBCCCGEEELAdhFAMMgvWrTIw1+xH0jgzz//dAEAr5C//vrLKlWq5GIA4sJbb73loZ64995773VhY+nSpVazZk0XA1q1apW6H0bx4sX92HPPPa1ixYpWtmzZ+Bu2ZP369TZ9+nQXWRAxSpQoYXny5LGNGze6GIEIMWnSJKtcubLn7ZJLLrG+ffv6fUBeSNe5c2cXU3jnQw895KIKYb4oA8yZM8efRb7z589vBx98sJe/ffv2LrwEFi9ebC+88IKfL1SokAs6RYsWte+++87FkDFjxvg7vv32Wy//ggUL4ndu9ni5+uqrPezXXnvtZTVq1LAvvvjCBZdXX301nkoIIYQQQgghhBBCCCGEEJCrU6dOSTeYWL58uQ0YMCBNcQEQF/BEOOSQQ9wrIbB27VoXFjDu461Rrlw5P//II4/4xt6cu/DCCy1XrlwuclxxxRX2+++/22uvvebiw6mnnuriBp4b+fLl8w3BSTNjxgz78ssvLXfu3C6G4AXy5ptvWvXq1f35iSDANGzY0IWMjz/+2MqUKeN5Y/P2k08+2Y455hgXLQ488ED39Ljnnnvstttus1GjRtkZZ5zhAgPiTK9evdxzhDzNnTvXxZiJEye6Bwllpzy333675+Xoo4/2d+MR0rx5c88DAg7CyPXXX+97ozz11FPWunVrL+see+zhHh/so/L0009bnTp1XBh58sknXfC4/PLL3euEukbswFOFsiOC4AFDOUqXLu11J4QQQgghhBBCCCGEEEKIzWSLBwiiBIb9cCAIEJoJrwmElACGfDw68ApB/AA8Hq699loXG6ZNm+aCAEIDYscHH3zgYkDevHldqCAMFuJHVjnttNNcJIB99tnHxYsff/zRBQnED0BQOP/88+2AAw5wrw9AhOA658kT4C3Sp08f/xnIDx4diCFB/ADuK1asmHuJIIYEDjroIGvcuLH/zDOpB4SPiy66yMUU2Hvvva1FixZWu3Zt/wzUAe9CWCJkGKIOdYfwgbAkhBBCCCGEEEIIIYQQQoj/ky0CCHtXYJAPx8qVK+355593DwX2+sALAvgXoQDPiPr166cehJgiLBViCfuH4GFBiKizzjrLvTvw/kC0QATYGhA9oqxYscLz2bZt2y3yQdgpxAq8UgCvDDxQChYs6J8DeL0EEDDIK6IFeWTfj5tuuskFDEQg4F0BhJYg/sC8efNcJKlWrZqLPwHKWqFChfgnsypVqrjQwsby5JUwWwhHP/zwg+dRCCGEEEIIIYQQQgghhBD/J9v2AMGoHw4EA8QLPCcw7r/44ovxVOaCBob8Sy+9NPXo1q2bb4wePB7Y3Jt9LQj1hLcIXg88jyO6L8a2gIcGe35E84EQg/fHLbfc4mlWr17t/6YH4sbrr7/u+4KQPzYpR2A58sgjtxAw0iJskh4VRQBvD0SVKAgr1MvgwYPtqKOOsldeecU3W6cceNsIIYQQQgghhBBCCCGEEGIz22UTdMCAX7hwYTfs//LLL35u3333dQ8PPC0QORKPsN8IoaFq1aplbdq08dBX7777roerItQWe3lsK3iE4G3CXiPJ8oGQAYS0QsBJFELYByTAteHDh7vXCHl77rnn7K677vL9O0qWLBlPlTZsBF+gQAF/ZhBDgP1BgidKAO8RvE/YCP3BBx/09yEQvf/++75xuhBCCCGEEEIIIYQQQgghNrPdBBD22CCEFDRq1Mj/JZQVIgahoTDwA5uS49FQsWJF++677zykExuXX3PNNb75OWLFfvvtZ1WrVvWwUNFwVrFYzENnZZW6deu6OMN+JX/88Yefw5ODTdfxDAkeIITIwrOCcoT3EIIK8SHA+TVr1vjeIQgeiDzkkVBfbH6eEXny5HFPmRdeeME3ZweEEPZDiYo948eP9zBZ9913n18n7BWbzCMU8YywR4kQQgghhBBCCCGEEEIIIcxyderUKRb/eQvwkBgwYECqV0Yypk+f7h4JGP7ZkyIKQsasWbMs5fn+HMI54QnC/h7chyhSrlw5N/QjipAubC6O98RTTz1lTZs2dQM/e4q8+eabVqJECQ/7hBcJm3+zzwbeJKTjuYmw5whiyjnnnGN33nlnapgpRBdEDoSXBg0aeBnwtvjwww+tTJkyvik55UakwfOEfT14DvmdMGGCLV682ENxIXLUqFHDrrzySnviiSfcG6NOnTq+rwdlx3uEtNxDOp41ZswY99jgPQHqgzwi8DRp0sRFGUQiyk252DweT5MLLrjA9xlhU3fyx7PHjRtnxx57rNdX/vz5/T48UIYNG5YpDxQhhBBCCCGEEEIIIYQQIieSp27dupvdHRLA+wJhAU+JtPj9999t9OjRbpxH8Ige7PVxxx13WIcOHVK9NjDQN2vWzIUIxAYOrvXs2dPT4dXARuC8t1ixYvbZZ5/Z22+/bXPmzPE9OjDs4/UA7K+BAMD+G1OmTPH9OxL5888/fTN2xBmEhSCA8A5EA0Jcff755y6uIFq0bNnSBg0aZKVKlfJ0eFYgjuBx8dZbb9nUqVPthBNOsNatW9tLL73keS5durQdccQR/kzyitix//77u9hxyCGHeBnwOKE+uBbeE91YHa8T8kO9kV/2EGFjeQQf6oyN5KknRBJCi73xxhv20UcfuVDSu3dvu/nmmz0dTJ482QWnyy67zPMhhBBCCCGEEEIIIYQQQuyObJMHSE5n9uzZtmjRIhdBCG0VwNviuuuucxGiSpUq8bO7BoTo6tq1q4f3Kl++fPysEEIIIYQQQgghhBBCCLF7sd32AMkJEJrqwgsvtLFjx6buATJ//nzfmP3www93z41djW+++cb3CtkV8yaEEEIIIYQQQgghhBBC7CjkAZIObIzOfhuEriLkFmGo2NicUF3333+/nXrqqfGUuw7kmc3hCd8lhBBCCCGEEEIIIYQQQuyuSADJgDVr1th7773n+4wAYaWOO+44O+igg/yzEEIIIYQQQgghhBBCCCF2PSSACCGEEEIIIYQQQgghhBAix6E9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wSQIQQQgghhBBCCCGEEEIIkeOQACKEEEIIIYQQQgghhBBCiByHBBAhhBBCCCGEEEIIIYQQQuQ4JIAIIYQQQgghhBBCCCGEECLHIQFECCGEEEIIIYQQQgghhBA5DgkgQgghhBBCCCGEEEIIIYTIcUgAEUIIIYQQQgghhBBCCCFEjkMCiBBCCCGEEEIIIYQQQgghchzbJIC88cYbVqtWLatWrVqaR9u2beOps5fjjz/eTj/9dFu+fHn8zM5h6dKl1rRp06RlP+mkk2zIkCH2xx9/xFMLIYQQQgghhBBCCCGEEGJHsE0CSJ48eSxfvnyWP3/+fx2rV6+22bNn259//hlPnb3Mnz/fFixYYBs3boyf2Tls2LDB87J48eJ/1cGPP/5o1157rYtAEkGEEEIIIYQQQgghhBBCiB3HNgkgeDhMnDjRpkyZssUxcuRIK1mypB166KF2ww03xFPnbGrXrm2TJ0/eoh4+/vhju/rqq+3NN9+0d955x2KxWDy1EEIIIYQQQgghhBBCCCG2J9m+B8iyZcusXbt2NmfOHOvbt68dcsgh8SubvSVGjBhhNWvWtDJlytjZZ59tn3/+efzqZnr16mVXXnmlCwinnXaalSpVys455xybMWNGPMWWkO6ss87ydA0bNrT3338/fuX/jB8/3lq1amXly5f3dKeccoqLE5s2bfLrM2fO9JBV5O3ZZ5+1evXqWaVKlbwcCxcu9DRbwwEHHOBlWbdunZczvG/JkiV24403et2Qn4MPPtiGDh1q69ev9+uB77//3i6++GIrXbq0i02UrU+fPta5c2f7+++/46k2h+Hq3r27VahQwY/evXvbqlWr4leFEEIIIYQQQgghhBBCiN2PbBVAMMrfcccd9vXXX1u3bt2sefPmlitXLr+GQZ5QUD169LCqVavaeeedZytWrLDGjRvbAw88kBrKinMY+tnfAxA35s2b52LJF1984ecCnMfwv88++9i5557r955xxhnucQE88+GHH/ZrP/30kz+L64SsOvnkk+2bb77xdAgPXCfvAwcOtLp169rRRx9t48aNsxYtWrhgsbWsXbvW/yVUGHUxbdo0a9SokY0ePdrfgcBRrFgx69mzp5clMH36dM/v1KlTPc8FCxb0OkOgIZxW8Cb56KOP/DmUmTKdeuqpNmbMGKtTp4599913nkYIIYQQQgghhBBCCCGE2N3IVgFk+PDh9thjj9kVV1zhnhx77rln/IrZfffdZ2PHjrW77rrLjf8IDS+99JJddNFFduedd25hrP/222/d0wFDPuLIK6+8YiVKlHCBIHhRwN577239+vWzZ555xp8/atQoFz1efvllFzXYh4TQU4gnr732mg0aNMg9LZ588kkrUqSIvfDCC/EnbfZO4Rx5e/DBBz3N7bffbrNmzUrT+yQ9/vnnH/vqq6+sU6dOLl7gdYJo8eGHH7qAQX4QZyg7+UV0QdxYuXKl33/55Zdb0aJF7dVXX/X8cO2JJ57wfUUCv//+u3vZUM/ULXU1ePBge/755+2vv/6ya665ZgtPESGEEEIIIYQQQgghhBBidyFbBBAM+3ggIFoQqonwTgUKFIhfNRciCEO1xx57uJcCYgOGeQSMNm3aeNis4I0BhJ9q2bKl5c2b1z8fdNBB/txJkyb5xuoBwkcde+yxvhk7EEoqd+7ctnz5chcgChUqZE8//bQ99NBDvik57yUcVeHChT1/hL6KcuSRR3oIKeCZhx12mK1ZsyZTG5gT4mq//fZzEYUDr44mTZq44IEAw34oPBNxCA8UvGAQaxBqqAfyRN6oCwQgPEAoc7ly5fz5e+21l4soPDPwww8/uECDp0jZsmXd24Ry82zSUT48W4QQQgghhBBCCCGEEEKI3Y1tFkAQP9j8m5BXCBWIHwgBUYLwgBBywgknuNAQjksvvdRFgBAqCo455hgPaxUgdFTFihVdxGBfjADnETwCIdxWCA/FZ0SGTz/91D1T2JCdMFyEtUKEiHqTAGGqEGkC3B+elRGUmT1LwkEIL/b/eP31123YsGGpghDPX7BggXutEHILDxHSf/DBB36d97F/CuViD5FQJuBc9erV4582e5lQr0899ZQdddRRqXVKSKw33njD6z1ar0IIIYQQQgghhBBCCCHE7sI2CyCIGoS7YiPuxx9/3GrVqhW/8m/Y9JtwTtGDsE5sSB72/MiIfffdN/5TxhAG6uabb3bBAy+QP//80wUC9ttgY/HsBK8LhAg8TsJx6623+h4neHgAggtht9iThDojtBYeJ+3bt/c9OwIIG5kVXuCqq676V70SOuvFF1904UgIIYQQQgghhBBCCCGE2N3YJgEEQz1hryZOnOhCBl4IUY+MAHtU4NFByCbCVDVs2DD1YO8LjPSEgAoQ1olnB4JXBGGzSpYsGT+bMYgy7LOBQDBhwgTfH6NLly5Wv379LfYn2VEQTou9PPDMYKN4RJJrr73WzjnnHA/XFSBcFmLJwoULtxBCOEdorAB1irhCiK4GDRpsUa/VqlWz8uXLb+FJI4QQQgghhBBCCCGEEELsLmy1AIJAcffdd7vXR48ePXx/imi4piiEf2LvD8IxsVk5nhmwatUqu+mmm6x27dq+YXjgyy+/dOGC8E6AIMIm3+x1wf4gmQXxgPBawB4ahJ/CC4TN1REXdjQhP+SF/UDID/++9957NnXq1Hgqsxo1avjeJuyrEjaHR/wZMWKEffLJJ/4Z2B+EkFi0Ac8g3BfvYO8P9gDB82XFihXx1EIIIYQQQgghhBBCCCHE7sNWCyCLFi2ykSNHuhCCYb5evXoe/irxYCNx6Nixo4e5GjhwoDVv3tz3/mjatKndf//9dvHFF28RAoq9OAgfdeKJJ/o10iOa9O3bN6mHSVrgVXH44YfboEGDXDxp3bq17y9CvosWLeoCzI6EclEn7AHCXigdOnTwEFldu3b1PUQoW/B8oV4QNBCWLrroIt8npHfv3nbggQf6dcBrpl+/fv4zaSgfm8qzeTrtg7iUuB+LEEIIIYQQQgghhBBCCLE7sNUCCMZ6PBDwVggbfCcjhHBi7w5CPrEZOWGbJk2a5CLEk08+6Z4k0VBNVapUcY+GUqVK2bRp0+zCCy/0PS2iG4CTpnLlyltsWg7kh83YyV94PntusOk5IbgQQt566y0XFPCqIHwU7yY0V7FixeJP2UzevHmtZs2aVrBgwfiZf8P7yQt7eWQEaa+//nq75557vA4Iy0WYKvYOQfDhXeQT8HQh7wgl3377rRUpUsS9YEiP1wjeNhxseE4dsZn63LlzPUQW3jZs/I4XSFpeOUIIIYQQQgghhBBCCCFETiZXp06dku62vXz5chswYICVLVs2fmbHcMUVV3gILEI9pSes5HRuueUWO/74432/kuD1gmCDwNOyZUvf3H1n7GMihBBCCCGEEEIIIYQQQvwX2GoPELF9GTVqlG8w/8svv/hnxA/2T2FPDzY5l/ghhBBCCCGEEEIIIYQQQqSNBJBdlEcffdR+/fVXO/TQQ+3II4/08F8PPfSQnXfeeb6PiRBCCCGEEEIIIYQQQggh0maXC4E1efJk+/333z38U+L+HrsT7J3y008/2cyZM93rgw3U2f+jatWq8v4QQgghhBBCCCGEEEIIITJglxNAhBBCCCGEEEIIIYQQQgghthWFwBJ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BFCCCGEEEIIIYQQQgghRI5DAogQQgghhBBCCCGEEEIIIXIcEkCEEEIIIYQQQgghhBBCCJHjkAAihBBCCCGEEEIIIYQQQogchwQQIYQQQgghhBBCCCGEEELkOCSACCGEEEIIIYQQQgghhBAixyEBRAghhBBCCCGEEEIIIYQQOQ4JIEIIIYQQQgghhBBCCCGEyHFIAPkPcFP/B+3G2x6wFStWxc8IIYQQQgghhBBCCCGEECI9JID8B1iwcLHNX7jI1m/YGD8jhBBCCCGEEEIIIYQQQoj0kAAihBBCCCGEEEIIIYQQQogchwQQIYQQQgghhBBCCCGEEELkOCSACCGEEEIIIYQQQgghhBAixyEBRAghhBBCCCGEEEIIIYQQOQ4JIEIIIYQQQgghhBBCCCGEyHFIABFCCCGEEEIIIYQQQgghRI5DAogQQgghhBBCCCGEEEIIIXIcEkCEEEIIIYQQQgghhBBCCJHjkAAihBBCCCGEEEIIIYQQQogchwQQIYQQQgghhBBCCCGEEELkOHJ16tQpFv95C5YvX24DBgywsmXLxs9kTCzlSevXr7ONGzfGz+w65MqVKyV/SYu6E8lle+21p+XJkyf+OTmtLu9jmzZtssEDetkBRYvEzwohhBBCCCGEEEIIIYQQIi2yVQD566+/7ekRz9gvv/xquXPn3iUEB4SPTZs22j///GN58+aNn935kK+//vrLmjU7yRo2qB8/mxwJIEIIIYQQQgghhBBCCCFE1shWAeSPP/6w224fYKed2tz2P6Co2S7gcIHQMHfOXHvl1XHWscPllj9//viVnUsstsmef+ElK1OmjF3Wvl38bHIkgAiRvSDOTpgwwe6//3777rvvrEiRIta3b19r3Lixzxk7mkWLFtmgQYPs448/tvXr11urVq2sS5cuts8++8RTCCGEEEIIIYQQQgghskq2CyD3DBxs3a/sbAcccGD87M5n+rff2uOPP2V9b7nRChYsGD+7c0HQGD78Udtzzz3t0kvbxs8mJyMBpFChQvbnn3/GP23JI488Yu3apS+wZJaxY8da27ZtrUSJEjZjxoz42Z3D33//bRdffLHnKUC+zj77bLv22mutVKlSO8WQnRnWrl3r+bzzzjutVq1a8bOZ45tvvrEzzzzTfvrpp/iZLdnZ4ee++uorO/LII+2MM86wJ554wvbdd9/4lV2LL774wpo2bep95MADN89Vd911l7dLZvpNgwYN7PPPP49/+j8//PCDlS5dOv4pc8ybN8+OP/54W7Jkifdh5oQTTjjBBg4caPny5Yun2jVAOFq9erV71BUuXNjzmhbnnXeefZsy97755ptZ+h7Jbn777Tdr3ry5zZw50/vkueeeG78ihBBCCCGEEEIIIXI62b4JOgaydes3xD/tGmxYv9E2btxkmzbtAi4pcainDRuyp546depk3bt3Tz0w8O29995WoEABFwKyC/KMEMOxKxDycsEFF3i569SpYw8++KB169bN1qxZE0+1a0K+qc+swj2IHBjGL7300i3anWNXYFfqI2lxww03+PjD6wOvi48++shOO+20TItmGPc7duzoHlyU9aKLLvL6Z8xllaefftrFD7xP3n33Xc/P7bffvsuJH4B3ygMPPOAC1/fffx8/m5xVq1a5ULmzRbk5c+bY/PnzfU744IMPvAxCCCGEEEIIIYQQYvcg2wUQseO55ZZbrH///n7cdtttVrVqVTfyHXXUUVa/fvr7i+QEOnTo4GV/5plnrHbt2vbaa6+5J0JOBk+mXr16pbZ7OETmmDZtmntOITogEuK1sddee8WvZgzix80332yVK1f2z507d/b655lZZcGCBS7G1KtXz6pUqWIlS5a0/fbbL3511wIBDjEB7xf2MEqP0aNHu6fNzvT+IL94q+HRyM94pOCpKIQQQgghhBBCCCF2DySA5ADw9gjHjz/+aCNGjHAD+d133526In3dunX28ssvbxH256qrrvLwOxgGf/31VxdLuNajRw+/H2Mu4aRWrFjhzwiwqhtjb7FixTzE0fXXX5+ahtXer7/+uocIIj/sYdCyZUubOnWqXwdCV+2xxx52xx13WIsWLXylO0bSRx99dKu8YgjDw7vIM2VA/MGoTLmmTJniHjEYlCnbscceay+99NIWq8AnT57saTCAs6L/yiuv9LKzyj+A0RejN3nlXaeeeqq9/fbbO211O2Uhv6HdwxF47733PA37SGCop735TN0HCAl0ySWX+HMoF22B90EoE//ynNNPP93vpQ4Jp0ZbUrfw888/uwcSdY+IQBuGa4GlS5farbfemhqW7LDDDrMxY8Z4GCWM6HjwcB7xjj162rRp4yGLyBMePZkFT4x33nnHGjZsaLlz57aiRYt6HycsVQBRkHfR33/55Rc7/PDD/TP9ddmyZfFUGUOfo964N3ym/sNnysLnU045xbp27er9af/993ePE0KgAeUkPeOVOsPrg8+MWcoB9NMXX3zRxRGuESIL4Wvx4sV+HSgHdco+Joz5Y445xstfvnx5r/uHHnrI72W/E/KApwvvJn/XXXddqscObX/iiSd6G5CevH/yySep3jzUJW3y2GOP+ecjjjjC03FMnz7dz9Ge4Rz5ob6j9Q+U/6mnnrJDDz3U0zHm6B+0CdCnKlWq5PVAP6levbrlyZPH567Zs2f/q3+lB3kfP368z0N4rZBP9luJwrzYpEkTb0PS0fcI2xXmCPI7dOhQ7yvUK+VibkDcCWOFvvz888+n7iHD3MjcSdlDfmfNmuVeQpSXNMx5lJv2C3z55Ze+/wvvIE3NmjV9TEVDHFKG888/3/PKgfcRofECvI+5lfuZpwlbmDdvXj/wNhJCCCGEEEIIIYTYnZAAksPAOEo4HQxfhxxySPyseYgfQiaxd8SNN97o+0hgXMY4Tkz/KJ999pkbzlmJft9999moUaNSjaCAoRLjOaveK1So4HsnEFsf2FgagxwG2quvvtquuOIKNyaytwKx+AMYDjGkYqTFGIuA0rNnTzcqbgthdTcGZ/JJOV599VU755xzXKjB+Hn55ZeneoggbGAgRLTBqEgdIWwQvifA6nHEAQyc7du393xS/gsvvNDLuzNAKEK8wqgajpUrV8av/h8MnpQHLxnKT7sDbUGZuEbIMIz0n376qRtfgzEbL4nWrVu74MG9lJe+QLtjWCcPw4YN831mypUr52lpv6iBmjxh9O3Xr597JvXu3dv7G/3ijTfeiKfaDOXBcIwggPEbQzz7ECX2z7TAgE/+Eb+uueYaF0IwXNO/gnGd9sPojCGf5yNq8Zl253N2Qj1QH9QT9YtIhLcWnhFAW/DuIAQ0atTIPxOei3EB9MvLLrvMxRnECvaMYbN02iDa3ryLPhsM9byHvh8NyUVeMKjjIYWIydgdMmSI1w0bwSOOIQYyPvr06WNff/21j2VEVTjppJPspptucuEDEL7ILwdiEyAihHP8nAxEDeqDdqU/IATQP3h2NHQdP9O/GJcIC4hxCDyIuZmFOqIOyTtCLPMD3iuhjzIP0D+YF6hfxgn1hCj34YcfehrGCGOeexCwmjVr5nMK9zF/cJ46pW9Rl8yviEz33nuvi1qIQpSVMYQIRftQPwiGPI+9gJgPqWeegSCDwEIaoI8+/PDD/jNjk7kUgYw+y8E4oi8R6isR+gplpmwIMtHvBCGEEEIIIYQQQojdAjZBT3ZccMEFsYULF8aywvLly2O9+9wYW7R4cfzMlmzatCm2bt26+LE+fmz+vHHjxtj69Rv85yjc888///h12LBhc5rEI1xPxldffRPr2u3q2B9/rIif2flQjvvvfzD26KOPx8+kzcWX9Y5ddGmv2C+/Lo+f+TfU0zPPPBPbc889YyeeeGLs119/jV/ZzNlnn43FL/bBBx/EVq5c6W3VsGHDWKlSpWLz5s2L/fLLL7FjjjnG03zxxRdep1999ZV/btq0aWzt2rWxl156KVawYMFYhQoV/P7169fHXn31VU/DO2Hu3LmxN998MzZx4sTYihUrYj/++GOsUaNGnobnQcuWLf3zsGHD/LkcDRo0iO2zzz6xxx57zNNkxF9//RU788wzU5/z4Ycfxh544IHY3nvvHStfvnxs6dKlsVWrVsXee++92Ouvv57S9n94uXv06OH3jBgxwuvsqaeeiuXPnz9Wq1at2OKUfku5eR5pWrRo4e+6++67Y7lz54516dLF65Vy3XLLLbG99tor1r17d0+TFf7+++/YSSedFJs6dWr8TOahDkuXLu35KVCggLdHOF577bV4qlhs/PjxXoaqVavGfv/999RxQpsB+ef67bff7tcpU9euXb0N7r33Xk/Ttm1bT/Piiy/6derwjDPOiBUuXDj22Wefxf7888/YUUcdFcuVK1ds2rRp/vxPPvnE83bWWWd5/c+YMSNWpkwZr2PmE9K8//77fk/z5s1jq1evjp1//vn+Hs7T1/LkyeM/161bN1aoUCHvn5nhkksu8efSpswZP//8c6xKlSqe37ffftvTUH6O/fffP3bggQfGJk2a5J8Zj1mFOjnhhBM875MnT46f3Uy/fv18LJ522mleRspNXZP28ssv9zS8k3dfdNFFnu/rr78+NX/0TaAeuTZu3DgvE+OpWLFifoR3Llu2LHbIIYd4fxw4cKCPJ57BO3nO0KFD/b1jx46N3Xrrrf4zY5T+zM9ffvllbNGiRV5H1Dvl4rj44ov9OueA/NLm7dq18/OM8cT8QjiXN2/eWLly5f7VfswV9JGPPvrI88h1+nLlypVj33//fWzJkiWxihUr+jt++uknT8N7+VynTh3/ObM8//zzft+gQYN8fNMPmzVr5vmDMWPGeP1eddVVXmbGJvNo//79fR4Exj/PYF5g3lmzZk1s8ODBsXvuucfbg/zRl0nDuAjzK2OjbNmy/l7a6Oijj/Zy81zaiDn3tttuiz3xxBP+/TVlypRY8eLFvezUCWkYP6QZPXq056Vv374+Ptq3b+/9iqNVq1b+bq4BbUH+OdekSRPPL+Uln+l9TwohhBBCCCGEEELkRHaoB8i3331nXbpeaR06drOOnbpap85dU/7tZp27XGkvvPiS3X33QOt/x51brGyePv1bu7J7Dxs37nVfJTtq1Gi/h/vD0blrd5s8aUr8jt0TViLjzUGYE0I4hRXZAVY9A6Fe8I4gnBHhbfDUYDV4FJ7B6u0aNWpY8eLF3Vsgpa/Er25e5U2IFsJYsWIfNsRDVxGiZ+HChb46/IADDrCDDjrIvU8g+gzgOmF4OAhxw/XENJmBVdusEGeFM3sosKKa8lMOVl+z6hoPBco9cOBAvye8B2+Z9evXe1nxeKFsiXWHZwHp2fyZPBcuXNhX2K9bt849QXYG1BllZjV6OAhzlchxxx3nngeUi4M2A1bTA6vSCYtEmaintWvXevtBWAGP9wzXafNXXnnFvXVYVU6bz5s3z8MVVatWzZ+PZ0UUwvvgdYR3Ayv9SYMXAz+zIXW0vbmWO/fmKYmfc+XaHE4qs32CvNH/WGFPeCr6LqGjWH3P+ADKH+qA59Pv+My/2wO8SvDCoDy0GWyKe1OFd4cyh88coex4L1SsWNFDXFEmwicdeeSRPiYJFRWF/o53Bu/hGdE6hGg5oz+TH/oAz8QLgzqkvdlTJ1yHkL/wzGT5hWTnorDR+8EHH+zeCOQRTxTyTb+jX0UJYzJ459AXMtsf6J+Ej6I+GBshtNZbb72V2scZH4T6wrsLTxu8NngXoeGoZyDcHd5EeGvgeYOXDfMMHiC0B99LhNoDQvCF+RVPEkJgMaYYO3hucB9eG9Qz72Tc4plCH8BDilB81Ddp8B5h3uYc3lpAOC/q4+ijj/Z+xUF/p4zMU4mQd8Yk7cF9oa8JIYQQQgghhBBC7C7sUGvIvgUKWPVq1azmwdXdGDV3zlyrWKG81ahezYoULmxff/2NTZ06bYv9GVasXGUTJ37pRlQMX/PnL7SZM2e50axWrZpWs+bBfn+hwlnffDinQH0NHz7cjW0Y5Y4//vj4lf+DsR4DKeGqCGsVPTAUpwXGvbQMmckgvA17iARjKmIEhr3tCaG83n//fTcOEpoGQyPGWYychK7B2E9IG8pKKJwoGEnpV8E4nQzqjjrAEJlYd4Sn2RlgYMUQ+9xzz6UedevWjV/NGIyy1BEhdxLLRP0B+xpQLwhriWkwYAN9jz6SWaN0gPRZ6VdbS1bz9V8glCk76w8xCuGUTcL5lzbGyL6jCCJLdpYJcQ4RgjFOCChEhLlz5/o15glA+EHoIewaIh1hvwgBxn4hYd8i5i/Eiscff9z3IyHkFKHB2A+H7zHaI8yv99xzz7/GCu9AfCDU3Lhx4zzEGXlCcOQ9iDSUH+GF+8eOHeuh3Ai9R2gwRAzEvbTYHv1BCCGEEEIIIYQQIqewQwUQVn137drZunXrbDVqVLfSB5Wx9pe183OHH17HjUBuzIkYcnKn/My5XLk3n8ud8u8BBxS1y9q3sy6dO1rXLp38qFKlsl/fHcELAWM4q4zZ+wBDGAY5DozTgHEPTw9WQmO4Y7UzBkG8CLgvChvuYvxmDwhi2uP1kNmVw8SoxyiOEZ09QDAUBi+R7UWdOnXcswWDLZ4eYWU7ngp4ILCCnr0DWFWNp0cU0rOyHmMnxkzqLLoPAbD5MmDEJDY/BlJWiFeuXPlfgsp/BVa90zdYHc4KdPoDe3jgycHG1UDZ6Ad4A7Rt29bTsE8E9c3Kd1aVk549N9hDgrR4W0Sh7fECYnU63jakYcNm9jtg9X12Gm3POussb0OM+Ag8eDexqTQb9dMHshP6OEcwPmPQpu+Ez9kFe0lgyGeMU3fUNWViTOKpkV3wXMY9G6hjoGeOCPuQJBLajLFOmckX5Q+EuYe64Aifg8hBv6K/sGcF9yJKsBcH70uci7YFPM94PiIefZ0+gUjBXBb2NcKrC7GBtqTM7EtEP6JswQMKAZA9S5gr2FflpZde8jHAnjl4FjEOGDPMr2z0zzzDWGEOZO7AA4s9RjiPIMwm6wgbYQ+cZ5991vPC+xBqeT7zDGI1++swh4XNy9mknrxOmjTJ24t9X9i3hXIee+yxnkYIIYQQQgghhBBC/J8dKoBgOMM4zb8bN2ywTRs3We5cuVPPBVtobNMmN1i58T6pfTSWakzbtGnzSvJglNvdIFwYRjmMYRgQ2TQaD4xwsOIY4yQGOYzRGPL4mY2pMaYl2wQdrwaeyebDwUCOkS8zENaGtmAVMwII4alC+C0MdzsSjKmEs8KATOgahAs8ZSDkBQMl4YXYRJzr1At1EoXNvxGKXnjhBRcAqFfCQrHx8MSJE+Op/ltg7EUwYpPpUCZWo2OARUAANipHOGCjajyLrrrqKg/ZQ12yKfc+++zj99A36Cv0GbwHwtgENno+4YQT3PhMfZEGMYV24TnZGZKHvoYww0p7no2ggxcQYYkIE5SdsHqf8GGzZ8/2z4MHD/Y6jIbvyw5oA0RLykLdMRbxrkI8QoDLLvCoQxxgrNKGGOtffPFFv4Z4EaCtEQIQAyk/44U5JXhUkDbMPYwxvBj69+/vfSh4VPBswkQhEIR5BgM+Yk92iTrkA48w8sC7Ed842DycsFqIYwgwhGObMGGCe0JRFvo43hb0bbw9AA+QN99804URBGbC+1FPtAtCFHVCmfD0YO4M8wjzK2VHUCVUFf8+8cQTPg569erlz1m6dKmHaWPORDyhvyJ8MEZIw4bqCCsIU0BdsZE9ogl5pn9Q9+QVIUcIIYQQQgghhBBCbMkOFUAyIk+e3Pbzz8ts8OAHrF+//nbbbXfYs8+MciEEoSSwdOkyGzhosKe5td/t9uZb78Sv7H5gyGMFMLAynHBQrGoOBwZ6DNIY+p988kk3BmPgw4CG4R+DHsa5KBjbCGVFPH5Wg2P4y6yhmpXLeFtg8H744YfdOBg8KFhVvSPB44i8YBwkxM3333/v5YVgjCX81+jRo72Mb7/9tu+5kBhCDMPkU0895QZLykC5KN+QIUOy3bC+o0AooE4wrNNvWGlOWxGyJxh+CalFn8FbhLphFTrGY4y6GH4RLjH8UqcIIvQrRIioGEnfYtU79+CdQbgfDMf8myxU27bAPhKUCS8fDM14MCHC8S5ChmUniGGIaYTmA/oQ4w0hMjvBswmvBEQHykGYO4QHBBc8W7IL3sP+F4iGvA+vAwzsQFioAG2OeMY1vA8eeugh994IgiJia5h7+BlxlTZhzIR9WE4//XS/D0GWMv3+++++3wXlQoTJDsg/Agd9EbEogGhEGZnbCI/VoEEDD4HF3hyEuGJeRBQZOXKk1wkwNzAu8ORgfmUPEcQN0iMQ8g7EG8YKfRAPDp7DHiKISYjICD7MRQhDCLLUD149ffr08fBc1CvPYp5BcCVsH2moP8S2EGqP/BOOC+ERkfnll192IYl/6SNCCCGEEEIIIYQQYktyderUKWnMFlbu4k2AETmzYFS6+557rXPnDlaqZMn42X+DQb5nz162dNkvdv+Qe23//ffzezt16mrffjfDV9IihsDatf+4oa1TpyvssvaX2h0D7rIxY15INcBifDr11FOsW9dOnj4ZX3891Z548mm7te9NVngX2SsEUeehhx52g9+ll7aNn01Oq8v7eJ0NHtDLDii6ZYgYQsy4p0waIFwE8YK0PCeE6YleI9QVK5NZDU2IorDHQ6hjCO/iM+fTOxfew/P5N/zMQXo+R58dzkXzlBHJnpMI10NeSMPB5+h7CMHDCnREAYy2GOsHDRrkBkv2EAlwHwfwHO5P673pEbwhWOmNx0xWoByUGxAs0iKky6g+MyoTzwl1COF6NE30GbQF7+V66A8QnsG/ie+JtmNIk/hz9H3pEX0PpFX+ELIpK8+OEvKcSGgT8sARrYdwLjFP4Vlp5TVaJp7HkZguWoeJ5Qnv5Vp4VuLP3JPsPXxOli/Oc0DIT3hvqNtEonlLfFf0fgjlifZxnksanpMZ0qqTxPqO5gWS5ScxTbg3SmbShOscPD+8KwppOCBZXiCaJq33cCS7JoQQQgghhBBCCLE7sUtZRjBwlStfzoY+OMSeevKxlONx69O7lxvBCIsFmIEQZR5MSfPMiCc9Xds2u2/oDwxj1E9aR9T4RVqMgcmuRYk+M2p4C+ejBsi0zoX38I7ozxA+R5+dmCYzJHtOItG88C/Pj76HsDSE8MHLgVXt7O3BanW8CNj0PEq4NzwrvfduL3hnyEN6hHQZ1WdGZeJzNA0/J6aJXg/v5VlROB9th+gzwvlomsSfM0v0Po60yh+uZ+XZUaLviB6BUCekC4RziXkKz0orr9Ey8W+ydOF6svKE93ItrZ8h2Xv4Odn7wrWQNvrecD7xiKZJfFf0GoRrUULazBKekdazQ7mieQnvSLwnMU2yOslMGs6FNPybVprwjGR5gWia9J6R7JoQQgghhBBCCCHE7sQuZx3ZI08eK1bsQN87oHTpUlaocGE/H11rjWHngKJFPV2JEsWzNRSM2L0g1v/AgQM97BebEhPrnxA9hADLiveTEEIIIYQQQgghhBBCiF2LnSaAhDAhUcK56JVYbLPnRzhJEkIILViwwGPKs6/D3Lnf+0p+sfUQUuzTTz/1sClZDcv0X4YV1oT7GjVqlO/fgBcS8f85l2zldXaA6ILQsjvVsxBCCCGEEEIIIYQQQuxodpoAQmiOPHsQ3mPzZ8QPPDv22nOvRAXE9tor5VzuzQlzpfzLhsvXXNvbLruso11+RWfr1PlKmzRp80bgYuvB4L+9jP7/BXZk+XfnehZCCCGEEEIIIYQQQogdwU4RQBA/Wra80K64/FIrUKCAn+Pfbt26WJcuHbcIaVWtWlW7+aYb7KQTmvpq/TNOP91uu62vXXtND+vR4yrrcfVV1v3KLp5OCCGEEEIIIYQQQgghhBACdpoHSJ06ta1B/fqbvTtS4N9jjjnaGjZsYHvvvfkcEJqpefNmVqlSJV81X6vWwXZK85P9HMcpp3CcbMWLF4/fIYQQQgghhBBCCCGEEEKI3Z1dbhN0IYQQQgghhBBCCCGEEEKIbUUCiBBCCCGEEEIIIYQQQgghchx56tate0v85y34+++/rWnTpla4cOH4mYxZu3atTZjwhdWrd4QVjOzjsbNZunSZffPNVGvSpJHts88+8bM7FzZ9nzx5iu25554eDiw9Xh73nqdv1rSB5c+XN352M8uXL7dnn33Wvvzyy5TnTf7XsXHjRitZsmS2bro9Z84ce/311+3zzz+33377zUqUKJEaygxWrFhh7733nn344Yc2c+ZM39+FfhTNA33l448/tnfffdemT5/u9UC4s6zkc926dSnt+o29/fbbNmXKFH9vqVKlfK+YKD/88IPnd8KECbZmzRrPLxvuR/nuu+88DfW4atWqf6WhHr/99lt77bXX/F2rV6+20qVL+342mSU846233rJJkybZ77//7m1D2eGPP/6wp556Kmk7UoYqVar4+yjDZ599ZuPHj7epU6fapk2brFixYlvkhbp4//337YMPPrAZM2ZY/vz5rUiRIpmuX9r1hRde8Hrg3pdfftmfX7RoUZs2bZq3a5kyZbJUfpE2jAHatHz58v/qmzuKUaNGeR5Cn6O/7LfffvGrOw7GyUcffZQyby/1PpYRy5Yts5deesnnj+j+UWLroQ0++eQT+/nnnzPVBkIIIYQQQgghhBC7KhJAdhLZJYBgqB43bpwbC3/99VcbNmyYLVy40J/LZwzWwXCeHXzxxRd24YUXumFs/fr1NnToUPvrr7/sqKOOcuFhyZIldsEFF7iYwGfyhvG8YcOGnpfA8OHD7aabbrK9997bjfhDhgyxGjVqWIUKFeIp0gej/4gRI6xjx44uhFD+++67z0UF3hVEEAQS8oPBHrFo4MCBXjdHHHFEahoMfRdffLGLGn/++ac98MADboQ+/PDDU+sNwzBpfvnlFz/IL+kbN27s1zMDgkSrVq1cYCEvtBViEuOM961cudJefPFFb7dw8C4EHur1jDPO8DHWuXNnfz/lmDt3rpebNg775FAH559/vr366qv+XIzZTz/9tDVo0MCNxJmBejj33HPtpJNOcqGnSZMmbgw/8sgj3VDOM48//vh/iU1iS+iXjIXq1aunOwYff/xxH0tnnXWWFSxYMH52x8I4Ze5AnHvwwQd9TB988MHxqzsOxvPtt99uP/74o51wwgkZinZff/21XXbZZXbYYYd5PYtth7l9wIABNm/ePDvxxBOzJEwLIYQQQgghhBBC7Erk6tSpUyz+8xZgoMUAUrZs2fiZjGEF+z0DB1vHDpe5sRuj/c4Gw82MmbPs6aefsRuuv869EXYFNm2K2RNPPGF7772PtW/fLn42Oa0u7+MG/8EDetkBRYvEz26GOuZaAGM6x3XXXeefKX+i4RXDPYZ02igrhq0NGza40RtRbOTIkS4m4QXSsmVLFzpq1aplvXv3tmeeecbP491APzr77LNdlMCoyfsQ1zDWY2Q99dRT3diGkIH3BfcVKlQo/sa0oQwY5i6//HIXFXju2LFjrUePHu6lUbNmTfvnn3/soosuciP0m2++6Z4MCAF33323vfHGG1auXDk3tiKG1K5d2wUJPFkQDrp06eLCSBBkmjXbvBH/nXfe6aLCHXfcYXfddZd99dVXVq1aNU+TETwDweSqq67yZyBstGnTxkUP6gdYeR2FMiB8IHrwLyIKZaKMderU8TT9+vWz2bNn26OPPuplHDx4sN12221el+Qfj5F27dp5/sl3Ztuc/vHQQw95nosXL+5G5nvvvde6detmVatW9XIEAYR+iIBDW2ZWZNkdwMsJIQkPnrx5txQvo9DuiF3Uc1bGZHbCPEI74qGEyEl/Ou+88+JXdxzMTR06dPB+xBjLqD7I86JFi9z7Sx5J2QPzDnMgYtw999yz0/qkEEIIIYQQQgghxLaSrQLIihUrrU+fG61Q4YJuiI1FDPM7Cwxiv6eUZe6c761uvSNsjzw7J7xMIhiUvpk61U5u1szatGkVP5uc9ASQRI477jgXQPr06RM/syUY/K+88ko3jiMYIAJkFkIpNW/e3IUCjPmAB8qZZ57pBwazG2+80dv+lls2OxaRb/KCBwXGYMo9ZswYu/XWW+2dd95xkQQwurZu3drFB1aeZwReJ3g+tG3b1o3G8NNPP9mhhx7qz6cOFi9e7Pnl/XhEAN4RCCfk77TTTnOPFkQYQugce+yxngZjNfdh4G/fvr2fQwy49tpr/QBCS7Fan5BVCBOZAQGoRYsW7q0BeHWwwh7B4pJLLvFziSDUICoheBCKBs8LRBCEniA+UGc333yzhx3DS4PyI/ogVADCFc9ArCHkWGaNxMccc4wbogmvhYiFNwiiHXV+zjnnuBATDKN4taTMJd5HyGto14xADHvuuef8XdQLq/l5BqIaIDgdffTRXm7OkRfqnvY/5ZRTPM2gQYM8DWGTENIQ0MgDBnGELUIk0b/oAxl5gCHgvPLKKx6KCg8b6p8+jAiE90vU44UQb3hLIMZVrlzZ+8z+++/v1/A4ev75530FPf8y5nge0PdCG+AFFaCPIeYReioKfRYvku+//97FR7wiEBuBvFEfeFIhGCBEYrymPujPCG0BxvzEiRN9bj/ooIM8v8naCbGQukomgPBs8kIoN9qesUrdhLIBXiR4CSFOkjfCyyH+ML7DWGXeYD7AQ4s6Y94KZYoKINQHbUB7M24pV2iDxx57zMdqgHGI11aA+8gndU/9AGMB7zPqGJEHaHPqhvbk2XhKcUTbGnGP/NLe+fLls3r16ln9+vVTn5tZ6N+MQeZhnkHb0nfIdxhLjFPmRsrM/EA/D8I9fYmxTf2EOif/zIUInMzDmYEwfvQn5rAQvhDBl/pkjoJEAWTWrFkeFu/000/3tgr5FUIIIYQQQgghhNiVydblsqzEzZcvrxvFjm3YwA1wO/to0KC+nXnm6darV09r3IjPx+wSR/36R1vZcmVT6mzHikTBaIXRNqvx/THIYWyL3ocXBwY7QmJhDEQAwTgfwNCHARrjXACjH0a3YDzESIwggnEVQ2NmwAiJUT8YVAHjHMbvELMeYydHMEoDRkMMq+xjQX8l1BOr70OoN37GmEieMDQG6EsIKuQRMOpSNgSXzHL99denih+AgRYDdXphe/r27euG1mCoxlsFESZqnEUAOeSQQ1KN+xitg/gBeIAgIFCGrBgtqTe8EjB8IiTQZygz9UIdRp9Ffqgb6jPRgJ8eGPAxqCNEAeJNyDvhvfA4QVzBaI2oAJzDkwVoR0QZ+g1CCCIY0A8RMgBhBOM178oI+gvC4NVXX+1iCmHIMOIj+mBMD2B8R7Ti/Yg49F+ENuoaGCcY8jl4L/+SjiNKOI/xGWGRvVuiMOZ4Ll4+1C0CBwZxhAygD2O479mzp4doYxx++umnnl/OBxgbhILjGu8jFBwGboSIrIBgg9hGveB1gUBIOLYoGNExmiN44HFFvyGcFXkF2rNr167WvXt3F2PIG4Z7+kEUQuNh6OddCKiUiXMB+htlYazS9ogpUWgDRHzaKED/oP/QzgHEBjykFixY4H0O0eX++++PX93cRozDXr16eX2xlxBiHG2eFWgPvIEI3Ye3JPMXIhHzZ4C+itjIOd7FnMF8RFmAMlMmxIsA3l94tWWmfwcQYvA8C88F6hjhKsxxUWg/RDHqCmFR4ocQQgghhBBCCCH+M+ABkuy44IILYgsXLoxlheXLl8f6XH9TbNmyX+JnRFps3LgxNmzY8Nijjz4eP5M2F1/WO3bRpb1iv/y6PH4mbZo0aRK7/fbb45+Ss2nTJj+yyqRJk2IlS5aMff7557F58+bFWrZsGTviiCNi1apVix1//PHxVFvCPQcffHBswoQJ8TOx2NChQ2O1a9eOLV68OPbZZ5/FGjZsGLvoooti+fPnT6mPR+OpMgd99KqrroqdeuqpsXz58sWGDBkSvxKL/frrr7F69erFbrnlFq9v4J1169aN9ezZ0+vg3XffjRUuXDj29ddfx2bOnBk7++yzYw0aNIiVLl061qJFC78HZsyYEatQoUKsefPmsdatW8eKFi0ae/bZZ+NXMw/vv/baa2Pnn39+rGDBgrG+ffvGr/ybt956K7b//vvHpkyZEj/zf7788svYlVde6WUpVaqUf45CeV955RVPU7169Vj9+vVjP//8c/xq5iCft956a+y8886LdevWzevlq6++itWpUyc2ceLEeKr/s7X9qlevXrHu3bvH1qxZEzvzzDNj++67r5eZtqEd/vjjD+8jgwYNii1dujRWpUqVWK1atWI//fRT7Pnnn/drf/31V6xs2bKxl156yfsmdduqVavY6tWrY3fccUesX79+sQ0bNsTfmDY8h35dsWLF2IIFC7w81CXvGDhwoD9jxYoVPj/2798/tczU/3777RebNWtW/Emb6+ODDz7w85QtpI0Szg0ePNjbaf78+fErmxk7dqyPL/of6XjOGWec4e3OfEt+brjhBi87/Tc876STTopdffXVsbVr13qZunTp4u0ZrvOe4sWLxz755JP4m/7PG2+84W3w3HPPxc9s5scff4w1btw49vbbb/sz1q9fH7v++utje+65p78j8OGHH3qZ27Ztm7Tc9MsyZcp4HwrX6F/0s5UrV8b+/vvv2CWXXOJtQD5DmmOPPTY2YMAAfy+E88xHlCVx7uDdVatWjd18883ehqQdNWqUn6PugD504IEHxh577DGvS9Lcc889Pu7C99+iRYu8PJ9++mnqOxm3p5xySsp33TJPkxHkhTmqRo0a3id5BvVZvnz52MMPP+yfeU+5cuW8rWg3zn300Uc+11CnwL3cM3z48NS80C8rV67s1zLLI4884vPbn3/+GT8T83HC/EYb8P727dt7H2LeYF5k3P/www/x1EIIIYQQQgghhBD/DbI9YHrKM7dYVSqS4/W0Yf1OWUnLO7flvePHj/dwR4RHY8UwYbQoTyKEMmLfCPa5iIamAVaBs4r/mmuu8VXe0f0ksgKhYQgTg5cEe3GwQpzV1YBXB2Gb2MeCVd94F/AeVvInhv7Ci4J9NthImdA/hFqKwupyNgMnVBNlIQQMoahYHZ4V8FzB44NwSuxTQl6iniYBnstKcULxhL0+ouCdQbkJC4RHDqvco6vaaV+8RkhDyCTG5PTp0+NXMwdhklj5zd4slPvAAw/0EEB48CTbS2dr+xX1wXPxBqAPkF/eSZloU9qR9mXlPX2KfFEu8sY5Ns8nxBIeLpQRbw/akTBT9DPqGA+krPQvQnzRR0KZ8Nxh1f3GjRvdy4h+X7duXfcKuOKKK9yjAu8YPIMC0foIP4fPgbTOB/CgoI0rVqzoaeg//fv397LPnz8/nsrs5JNP9jKGZ9G38HYgT9QNHg2ELrrhhhs8v4Thoo/hPZBs7CYDzyrCY+EVhPcIcwDeMZs2bdrCIyFA+DLym1g+vF0IP4fXUriGpwMeIdGQUoRnirYBfWHOnDmp++SE8xzJ4N2UF68F+hZ1gRcGnjthnyG8ffDC4mBeIy31xXjBWwbCmGVeoLz0KTyE8Dxi7GUG7mGc483D2CHPhDzDsyqAFxT5ZI6iHkjD2Kee8DgC7qWeyCceQRx4jeA1lWxMbit4FOGlglcIYQIZe0IIIYQQQgghhBD/JbRjrMgyhL1i/weMi0EowAgdhf0tCCtDqCTC5IQ48wH2CcD4+vDDD3toFQx+hKeKhrTKDAgBl156qQspTz75pL388supIWUwaoYwMwggGFkxEhOiLVHgePzxx92ISHgpngkYXAHjJUZJQghh8Mb4S/gbDIIhzFJmwZiPIMS+BBg12Q8AY2YihNvCIBoNJxaFzc0RlwhHRJ6HDh3qoYYCGE8Jl0UaDOYY69lQGmN1ZqEeCH9FWCbqDQEEgzFtFTVUbysY9wk9RMgf6oe9KYLYwV4ugCEYcQGBA6MxAhQhixBOEEeAMnKOvVAQUagD2g6hgHdsK1GxCwGBPSQQVzBkU1dpGeK3BcQ8nh8dP/RLDPQY9NMDo3UQNx544AEPrYQ4hNGecbk1G4YT1ooxQF3QH9jvJ61ycy0ZhK2ivqKCFM9if4+M+lVU5MsMiCj0X+YbwokhrLF/USg7gikh+hjThI7joHzkkdBbQJ8kPBnlRBirWrWqp1+zZs0We6ykB+1FewThJRnkD3Enuu8Wogb7cARRFwgXhhBE/hgz9Hn2MdoeMMexnw4CF0KQEEIIIYQQQgghxH8NCSAi0yBQYLS87bbb3BDKSmkM6hglS5QoEU+1ec8JBAKMrHhdYECMgiGNld0IKaxU55kYHPk3PQNhlLBCm3cB92IUZy+IsA8EkEfywn4FGNkRBFg1zd4dGDTDSmtWq7OJMp8xQnIEMSastOceDJ4YT/HgwCgd3V8gIzA+B0Mmz8CQjREbkSERVqNjaI2uEAeEEfZ/CIZt2oTV6QgDwUDPz9F9BTBE4w3CyvvMrvYHRAcEBgy3/ExbsQJ+3333daNsdoE4QTkwtiK0IHpgsMbrJngO8X7EDMQNPD0QOygjIgkr5AFhizbGyM0+GXgssDoej4Vkm31vLRic8QBhHwv2cUFgQqhK7OfZAW2HAZ/+HqAvB6+FzICRnPwi4NEH2EMC8RLRISvg8cSBWIh4xzyAV0lm8xFg3DAGo2Icxn88JIJ3R3bBvjjHH3+89xvmC+YpNrgP8Jn+Rz9i7uBASGRc4mkB5I257JFHHvH+hScI4i37gOCxkRno3+SFZ6UF9cK8gNdFgDHNPVExCfEIjyTmCMrEWMhqWzJf0qcymg+oK0RP3onnEPUjhBBCCCGEEEII8V9CAshuBkZHDGeExMmqsbFy5cpuMGSz3LD6HHGAo3Hjxv4ZIYMwL5wbPHhwUqMwK/wx7LFZMgY4DHGjR492w3p0k/D0wICKJwUhbYIRD2NgdBP0RDAs4jGBt0oQbAiVhHETb4uwuhxRg9XVDRs29M8YAak3zgejLQZVyor4kFkI9YWRPzwDcSEIGFEQdVixj2dM4qprPCMQaqi7AHmPboKOgZpV4hi+gbrGcJvVTdDJG+8n3BQQ/gZjN8bYxHA71B3eMIhaWRFZgLagHTDSUw5CjWEMxrjMecBIjSBFORC6aBM2dkfgQigC2hWxABGLPHMQRoznJRqI6ft4H9F/oob4zEB/5f6oqIIokp5xOFmIqMyApxV9LbQ3bYknDxtRRw356UFeaR/uCSAwBQ+HzJIoUjIHsAF5Vr0y8PRgM3eEqQAeTAiV6QkEWwP5RaRhg3XClDH3REVWRAxESebEMB/ShwibF8YPXj6MRdoQbxy8LRBHyH+iAEIdMQY+//zzLcYB70T0RTwhDdBfqL9AvXr1fL6kLoLghdcTm/8jOAcYk5Tj2Wef9bHOz4yDZJBm5MiRqeJoAKER4TVseE6eEGgT4dmUF9EMMRGPuiA6CyGEEEIIIYQQQvwX2CkCCIYmDDxRw+NmQ/iGfxnTSBMMjhAM5skO0oT0UeNTuAdjD0a7xPfyzsR7wnOiaSGkTfaMrBoCdwbUwe233+5hk6JeApkBw9tNN93kxktWA2OIxYDI/gPBUwHjH0Y5Qky98MILniYcX3/9tadBcCA8FnsIkBeMic8884yvKOdaZkAswSiICEI8fla0YyzGUwADaxQEG0JksZ8G3hEYWoMBn+ewFwmGQvLBz+SL54YQWBgvr7vuOuvbt6+/izoghBUGdzwNMgt5wIBI+ByedfHFF7sRG0EjCsZYDJJ4NCSGKWrUqJHnC8HpxhtvdM8D8kMYsOCVQf4RAWgX6hRPBQzApE98XnoggGCQ5V0IJ4hTCBP0g0SDK0Zj3tWzZ083GGcVysW4IvwP70LUQHCJCi3UB+IWbUabMO7wEAnCD+IMocEIiUU5yS/CAaHAKEsUjMq0N6GseG9WIA/0M8Q0+h3tyjhInCsAozflaNGihY+Bjh07uvdAIIwNQqFhcEeUueeee1zcAQzQlANBi3dhiKevYpBmVX5mIOQVxnW8nAjvxEG/DXNqAA8H8oLXFvMkK//5zDiGsA8M5WXcEloO0Yq6js6dGXHcccd5O9GvGAeEnUKcYHxmZR8LDPvk7+mnn3ajPN44fKZ+oiCYIazQL0NfDlC3jGX6Am3Tr18/r3NEiCAOIPzSfwh/RZsTDo/0CJeIa1GmTJniY4B00f7AeKG+mH9oS+YZhBn6YYC+MmTIEBdJCBvIeKVfUT/UWYD8I2biDcZeMPTFZMIm1ygbdUxIwiiUiX7RqlUrzwtzBR5XyeDZjKnhw4d733j77beT9nUhhBBCCCGEEEKIXZE8devWvSX+8xZggCUUTVbCurDKdMKEL6xe3SOsYMF942f/zdtvv2vDH3kM5cCNPhjQli//w+4dPMRmfDfDatWq6QYnjGpvv/2OPTz8Mfv556VWrVpVW7x4iad76813bPx779v48e+lHB/4z8Aq/2dGjrJqVau6MQ3D14cffmSPPPqYjRz5nH3w4Se2+s/VVq7sQW4k/uOPFTbk/gdTnvG+56VIkSL+nC8nTbYHHhxm++5bwMqU2WzkYsXuww8/ai+PHeer4DmPceiPP5bbffc9aF99/Y0dkpJ3jMQZQdkmT57i5axde/Mq97R4edx7nr5Z0waWP1/ylb4BDF0Y/MKq+ESoa8qN4R3jWlYM4oDBkJAyGO4wsLGZMQZBjNLAymfqkHphhTmrpMNBvkJ8e4zZGOyJwY/hGmMfK40zmx/SYfxGhCAePuGRCPGDMS/RawKjIyFuEEgQPxLDIWHIxLhLXug/PAdjaNTIz7vCpuX0A9JgLM3sJshAXgmjxUpyjN0IH3jJJIaTwkuE92GkTqwP+h17GCAwsYIbIzYGVwzjIRQRhnGMq9yLsZ1xQL1Q58kMpelBOKAmTZq4Bwb9hjBFfA6hqQK8m2dTRvbGyOp7aDNW61Nm3sMYYjxi3A11wFhBfEDQCOGEMJrzTuCdiJCUk/xSV6zQp4/yrCi0G2UjrwhKIb+MMzZ5x0BPewPX6Mu8G6GP/DE3IgbQt+jvGLzpQ7wnahRn/iRcGoICXiJcJ39hvGBUZmzQ11iVT554Pz9TBsqJJxJ1gPcLXhyIHwhGIc+IT+QFb5lwjmcgJiJ8kF/qiedh5ObdiCmMY8QZDu7DC4s8Ugd4z/BO8kY9kmfyyBil/9OHGc8IqaSlDcJY4HsAQQIhgTZNhLZmjxbyTH6oL8YlRnjywftpN+qKdwQYM5SfPsFzX331VZ+HqFvakD5DfuknwXsLgqhCHhGiovA+yobnEWIZ7yBvjMvgNUS5TzrpJK83xj/vDnNJdI4A+gJtiIBKfYf2APoUYze8hzGLJxt5ZzyRlp/pL7Q1ZWEPEwTMRGGIuka4YyykJcIiEtIWiBeMWeolwPMIncUczh4oiDKIqPQV6oMy0gbM14wD+gL1x3Xyzr1hvhFCCCGEEEIIIYTYlcnVqVOnpEt3MX5gaItuyJoRhBK5+557rXOnDlaqVNox9xEchg9/1A0rQ+4bZAceeIAtWrTYLmnb3koWL24PPnifG4VXrV5tPa7uZZMmT7Jy5cra0AeH+P2PP/G0bdyw3r76Zqot+mmRNWnc2PLlz2tNjz/O5s1bYKOee84eevD+lLwfZKNHj7FhDz9iBx1UxurXP8bmzJlrn332uV3aro1ddlk7NzJdcUVnW/jDj9au3SWedwxpL738it1xx13Ws0d3O//8zUazGTNmWpcuV7rB8dTTTrHe1/WyvHn38ZW4bdtdboULF7KHHx5qRTIhGmG4fmjYw5Yvb76U97aJn01Oq8v7+IrbwQN62QFFNws0QuQECMXEKnQhdjeY0xFwECzDfkP/FRDm8FoSQgghhBBCCCGE2NXZKQLIAw8Mda+OffbZ27p372YXXXi+LV7ys7Vtd5mVLF7M7r9/86r4efPmW8dOXe3QQ2u5+HBdL8IY1U8NvzF06DB786237YnHH7WiRff3Vap4lrz40sv28ENDU55RwDp17mYb1m9Ieed9VqzYgS483HDjLfbll5Ns+MNDrUCB/NahQ2dbtHiJlS1X1u679x5f6T32lVft9tvvsGuu6WHntTjXVyWPHfuqCzd16hxmCxb+aPcNHmgHHFDUvVIubX+FCyAPPfSABBAhMgnjKoQaEiInc99993morxNPPNE9RQgxhncGYa8SvcD+C4TQc0IIIYQQQgghhBC7MlmLf5RNYPTMny+fHV6njo0a/Zx7fxAo5P/BQjanYYNYwtyc0vxkXyGLaAGE5+DYsIE9Pzbvv8HnEG6E/+bJk9u9QRYu/MFOOeVkK1GiuAskhAE5udlJHqIlPG/jpk0ehmrvvfayF18e6+9OBAFi6tRpHjv95JObediQn376KX41TrQAQogMYcxiSNWhI6cf7L3yyiuveBg1wmmx1wt7JhFqK1n6Xf0QQgghhBBCCCGE+C+wUwQQjJ577LmHNWrc0GOgv/Diy5vFi4iAgOAwbfq3tv/++3mM+TKlS9nELyfZX2v+iqfYLJKEIxmLlyyxjRs2WPnyW8b/L1myhMdAnz9//ub3ptyfZ488Vv+Yo+3ll15x4SRRy0CImf7tt1alahU/iP3+zTdT03y3EEIIEeXoo4+2Hj16WP/+/X0PkMxuZC+EEEIIIYQQQgghto6dIoBAbFPMypUta02bHm9vv/OO/bz0Z/fQCLCx7bfffuerZQsVKugiyI8//GSzZs+Op8gYnhG8PqLgHZIrV25bExFT/vl7nTVu3Mjy5c1ro0aNso0bCbP1fxmE9y5b9osddughViB/fqtSuZJ9OWmSrVu/Pp5CCCGEEEIIIYQQQgghhBC7CjtPAEn5H94XrVu1tNy5ctsnH3/q4kPwqFiw8AebPXuOLf/9dxsz5nmbMXOmrV+/3iZOnJRpr4t99y3g4a3w3oiydu0/tmHDevcu2exBgsdJzPf+OOPM0+zDlLwsWfKziyRAmk8/neD7dkyaPNleeOEl3+9k2rRv7ccffvQ0QgghhBBCCCGEEEIIIYTYddhpAkigTOnSvkfHZxMmeNirXLnxzshlX02ZYqtXr/Z9Nx5/8mn74IOPfLPkyZMne9is9HB5JOU/ZQ8qa/vsvY/NmDnLzwfYF2TVqtVWqXKl+JnNgkru3LnsnLPPskL7FrApKe9HcIFVq1al5O9zD7/16muv25NPj7A5c7+3lStX2ldff5OSX0/mJIbOEkIIIYQQQgghhBBCCCHEjmenCCDBgSN4gZx26in2119/29y539uee+zpnhaffva5Valc2R5+eKiNevZpe/aZp6xxk8buGfLzz0s3PyAJ7h2S8n+eUaZMKTu45sH22mtv2OdffGG///57yv0LbcwLL1jZsmXsyHr14nfBZk+QAw44wM47r4VNnTbd/vlnrecPsQNPj9NOP8VGPvO0jRo5wu4ddLcVO/BAmzhxogs3sGHdBvvll19875HFixfb8uXLN+dHCCGEEEIIIYQQQgghhBA7lJ0kgGxyYYF9QKBEieJ24oknbN6rI5fZvHnz7bvvvrMqVSpbuXJlrVixYlaqVEk77vjGHs5q5qxZLjpsisU3QI9oDC5GpDyb0FdsdH5pu0tsv/2K2HXXXW+dO19pHTt2tSWLl9iV3bpa8eLF/BmWK3dK+o2pYsVxxzW2qlWrpO5JMmnSZBdHjjn6aCuRcg/CR40a1a1ipYo2Y8YsW7p0me25xx72/bx51qPntSnv6GIdUt4zZMgDqV4kQgghhBBCCCGEEEIIIYTYcewUAaR+/WPs0kvbWtlyZf0zwsd5Lc6x7t272bnnnG2FChWyS1q3sgsuOM/23ntvTwPHNqhvHTteYWXKlPbPDRvWt3bt2lihIoX8Mxxz9FEp915sRYvu5wJG3bpHuLdG2zaXWJWqVaz5yc1s8L0D7dhjG/r1QgULWuuU9BemvCtv3n38GUWLFrVuXbtY1y6d7ZBaNa1ayn2dO12R8qzD/Trkz5/fLmvfzs4/v4UVPaCotU3JR+fOHe2sM8+0M8843c44/VQ75phjLE+ePPE7tg+zZs2ycuXKWfHixf3Ag+XAAw9M/Xz77bdnWYRZsmSJNWrUyF555ZX4mX+Dh016ICZllGZX4ttvv7XmzZtbyZIl7dxzz7X58+fHr5j16tXLjj766PinzcybN88qV67s9QsffPCBnXjiibZ0adreST179rQOHTrY2rVr42fM3nrrLTv99NPtt99+i5/JPNRvRh5GV155pR1yyCH/2gcnO9iwYYPdeuutXj+Zaes5c+bYEUccYePHj4+fEUIIIYQQQgghhBBCiO3HThFADj+8jrVre4mVKlkyfgYvkBLW5pJW1qzZiVapUkVr376dHXbYoe4pEkCYIE2d2rVdvDiyXl274PwWtm+BAvEU5ve0vOgCK1y4sH8mXalSpaxNm9Z2a9+brFu3znbwwTUsT57NRcdL5PzzzrVTT21ue+21l5/jnqOPPtKuuKK9Va1a1Y47ronfj7gQIF/1Ut7fNuV8ubJl7eyzznBBBEGGg/yfeGLT7S6A4B1z//3327Bhw/zgM4b48BnjelbzgCBVvXr1NO8jtNc111zj4b7SYtq0adapUyc3ku/qfPjhh55XBKsHHnjAatSoYeecc44tWLDAr69Zs8ZWrFjhPwcw+FMPQVhAZGJPmBAOLRnsXfPUU0/Zl19+GT9jtm7dOt9jJr37ksEm/Ndee60tW7YsfubfkJ9PP/3UFi1aZFOnTo2fzV4oP/WTGRAza9asucWYFkIIIYQQQgghhBBCiO3FThFARPZRpEgRO+200+xMPE9SDrw/MOCHz7Vq1XJBJysg9AwZMsROOeWU+Jktweg9duxY36Q+LfAiGTNmTJYN+1sD4sNzzz1ngwYNytAjIpG5c+dajx49bODAgS6CwNlnn23dunWz66+/3j9nJ3h/IB79/fff8TNbB/fTBognaTF79mz7+eefvT+wV83OpmzZsvbwww/b8ccfHz8jhBBCCCGEEEIIIYQQ2w8JILsBCBGEtMJYjuG8devWNmPGDBcLBgwYYFdddZX/3KdPHw+bhRcJ3jZ33XVX/AmbwYvgsMMOs9q1a9uPP/5oRx11VGqorV9//dXTjBs3zg466CC76KKL3AOhTJkyqWmiYggb0vM+vHNCKKlEY/7jjz/u+cB4jyhBeKrGjRu7uBIFbwjyimBBubLCxx9/7B4zhBG78MILrWvXrl4fzZo1s8mTJ29VaCrqknsrVapkHTt2dM+PAGG2CAX15ptvxs9sCQLJfffdZ0ceeaTXWf369T1tCDE1ffp0q1OnjrfDDz/84NdD/SZ6g7CPDgIYAhn5SfTUmDlzplWsWNEmTZpkXbp08TqoUKGCfwbKwTMuu+wy7xOE0sJDJjGcFgIUfYzr+++/v91www1btOWll17q+UOcoz2HDh0av7IZykufidb1P//8YyeffLJ74gSox3vuucfKly/vYgqht0K/CyxcuNC6d+/uHmWUjbBj9FUhhBBCCCGEEEIIIcTuhwSQ3QCM6RiXMUoTtunll192zweM7ewhUrduXU93ySWX2LPPPusGabxAEvcOwUCOAZyQWxiy7733Xk/Pwb4twLMI80R4pnz58tnTTz+dmiaEPsK4zXX23XjwwQfttttuc+EEQ3t0fwzej7Edg/oZZ5zhz7rxxhvdyB6FcGd4bNxyyy3u7ZBZeP5nn33m4srnn3/uBvyvv/7aBRnySlmCIR8xILPhvNg/BMM7QgWeJYRZCxBmC88c6igqjAAiB543eEkgnFBnTZs2dXGCkGKA4Z80tANthCAQ6jeEfQNCa7EvyamnnuqiC94gtH0UBCnql31JED4eeeQRb9MqVar4dUJnIV7g6fPEE09Y586dPQ0eLNF24j3U39133+3HqFGjtvD+QZAgf3feeaftu+++/+pX5I9zr732WvzMZiGDg3YF+sxNN93kaXgOffCbb76x888/P1XYIQ15pJzkk35F+yL4JYprQgghhBBCCCGEEEKInI8EkN0AjOYFCxZ0EYT9JzCc4xGAwRjDcNiXgf1OCE/UoEGDLYz2AUQOrnEgbrAxOOk5wv4prPRv0qSJeyiwlwg/hzRBAGFfCvbdwECNGIARG/GCc8n2qujfv78bsREDeE50Y3zg3Yg3eARkZX8JRALCg+FZMmXKFDvppJNcRGCD+3322bwhfoC6yow3yE8//eTeL9Q54g71lAgbh+MF8v3338fPbIa8n3feeS4GtWnTxsuKlwz5+eKLL1xQoB3TaoNovVA27qlXr56VLl3ay5P4vgDCApuln3DCCS40BTHr7bff9jwhaiBSXHHFFTZ48GD3uInuiXL44Yd7G1F/7dq183ZCeAgiCV4o5A+Pobx58/q5KHhqIEIhCgXvEvon3kFsmh4+I6yQ1xYtWvjeNjfffLMLVvQbQEQhHf2J8G149NAGCDz/hb1ohBBCCCGEEEIIIYQQ2Uu2CyAYTDkwwOpI+8Agi/Edz4IdASv8MeC/8847bjzHAM/KeYzUUc+BHQGGdbwfHn30URctOPAYwPiNZ0oiGMGzImxkhf3228/22GMPbxNCNCF0EBqKtsEDAfEBMuMBwn4bCBjch4dLdNP8KJxHEMCjJfpM3smeLggghx56qIdxItwTXjqELstKX0HoQsTioEx4tRBKK9kzCKOVbMN7BBOErGg5CEE2YsQIF7oCeOREhQ2EGcKfhbBdGUG5EVcQj6g7hJ7333/fLrjggtTnfvTRR14HL7zwgl133XXeZ5588kkvG+IVIPLgRUTd4zWEZwptetZZZ3k7CyGEEEIIIYQQQgghdi9yderUKalVlTAy7A/BSvbMwqrwG2642Q4sXsz2zV/ANu0g4/5/Eez5U6Z8bSc0Pc7atGkdP5ucVpf3caPw4AG97ICiReJnk3Pcccf5Cnw8B6LgdYAhmxBHbBaOxwVhhFjRT8ilqAhC6CNW0LPSHkNyIlw/9thj7d133/XV+8nA2I4nBPtSBO+QAGGV3nrrLWvfvn2qwAAY4fFCIBQVkC/240Co2R4CCOIPHgsY1DGmIzZguB8/frx7QkyYMMGef/55r8uRI0e65wreFICAhPcFxnaM8QhL1Bl1v3jxYhcVCE8VLR+eCOyJQnr2HqEe8FzBgwEBiDbo3bu31ythpthDBPAGQSDASyMIFeyD0rBhQ6/nELIqSsuWLb2OCQmGwMN+IYg8hMIKeWJ/D/JLKLLEsGJAPvEQos8kesQA4g39AzGLsGkhb7QZ78Ojg5BXAYQlQnIR1oqyJBI28ycN+7IQNgvvJKA+EMwIDZYo2BHijT1uABENzxcEE4Qj3sk+IpQlWRmEEEIIIYQQQgghhBA5l2z1AEHvIOxRxfLlrWrVKilHZR1pHFWqVLb99k9fzMhO2M8CIz0iFSIDm05joGZlfLKwRNsThAO8BAhrhYAQjh49eqSKHzsCQkYh4LzxxhteJ+yrgThQrVo1Gz16tPXr18/TkScEqOgm4ggleFOQNnDwwQe7oISwNHbsWN9rJS2vDYz2eOUgRgUQEr766ivfM6NVq1ZeT4SwShaOLD3w9MH7IQg7CAcPPfSQlwFxILPgPbFgwQL3vAgg7lA3lD+7IXQVffSxxx5zsS4qrrGfCu2FN0e0z3AE8QPRBUGIOiNUFuWmT/E8BCshhBBCCCGEEEIIIcRuBh4gyY4LLrggtnDhwlhWWL58eez6G26O/fLLL/EzIi02btwYGzp0WOzRRx+Pn0mbiy/rHbvo0l6xX35dHj+TNk2aNIndfvvt8U//Z+rUqbESJUrELrroIv88YMCAWLly5WJDhgzxz7By5crYkiVLYlOmTIlVr149du211/rnX3/9NbZp06Z4qpifq1Gjhj+DnxcsWBBbvXp1/Opm3n///VjRokVjI0aM8DTz5s2L/f33336N91SrVi3Ws2fP2Pfffx9btGhR7L333ou1bNnS0waGDRsWy5s37xbvTsaaNWti11xzTeyMM86I/fnnn/GzmWPixImxSpUqxUaNGuXlWLx4sff7f/75J54i5mWrXbu2v2P+/PmeZ+rxsMMOS33f22+/HatXr57fv27dutjNN98cK1KkSGz8+PHe1nDFFVfEbrvtttj69ev98xtvvOHla9SoUWzZsmX+nhYtWvhBHn788cfYyJEjYwUKFIgNHDgwtmHDBr8Pli5dGqtZs2asf//+XmekD23wwgsvxPbff//YrFmz/DOsWrXK89ujR4/4mVjs22+/jRUvXjz222+/xc9sCdfLli0be/bZZ2M//fRTbO7cubFLLrkk1rx5c29DytGrV69Y586dt8hb9+7dY2eddZa/E5gXyONHH33kz+vbt69/pl9FoW6POuqo2EEHHRR76qmn4mc3Q9nIP31kxowZXs+ffvpp7JxzzvH2APJXqlSp2PDhw73ufvjhh9idd94Zq1ChQmzOnDmeRgghhBBCCCGEEEIIsfuQ7XuAsMp83fr18U8iLVLqfoduzEyII1bVs3k0sAfF6tWrtwifNGzYMA9DRMgl9mJgrwc+E9KIDaYDRYsWdS8FVtZznVBW06ZNi1/dDPt2ELaJlfik6dKli6/QBzbyfuKJJ3y/D/bMIEQR4dbwwtia/UjIG5unsxdE2Hg7s+At8Mwzz/gG2+eee66Hvho+fHjqZtyABwb5Xbp0qW/WTZ45R4imaIirAF5Q1A8bh1N3hJ1KBuGneF+AZ3Xt2tXLwL14yBAeizSJYcTw3OHZeHhQv4TT+uabb3zfjVdeecXDZ0U9KAhFRYguwmJlZjN3YFN8wnjxDsJSsak4+Rg4cKC3YWa54447PI+dOnXyOnzkkUf8M2GtmC8CbHrOOxkX5DUK9c2eKYB3DKGyCOOG9weeKkAIM0Jxvfjii55f2hOPEPoW3jZCCCGEEEIIIYQQQojdi2zdA+SPP/6wu++51zp37mClSpaMnxXJwFA9dOgwDwV16aVt42eTk5U9QGgDjNSJhnnu5xqGcK7zftq4UKFCqcZ1BJGo4T+AQZ/NuaP7cCA6kJ5/2WMCgzjporBBNWl4F9dIQ1pAACKkVNjcm/BG5I0NsQNc4/5g4E4L7mevCgznyfayyAy8J+SFuuOIlpfz1E3YjwSDfDR0GPtrEMIKASeUgbTcE+qYPLJPRrRtuIc6JA330U7hPSEt57iWGKosrTagncljopjEczloS55NfZGWOovWexTaLrRTyE80H+Sfuonu9RHanDKRD8Ku0RcSIa+Jm5NzL2kR2RLhPeSD/PAzdcp7w94jQF2RJ9Lx7mT9SgghhBBCCCGEEEIIsXsgAWQnsb0EECGEEEIIIYQQQgghhBBCZPMm6EIIIYQQQgghhBBCCCGEELsCO00AwaOB0D2J+2DwmfPhwFMiEcLfcI29EgiXw7MC4bmkicJzw7vC/XyO/hwlWZrosW7dlvfwM/lZu/affz1LCCGEEEIIIYQQQgghhBA7ljx169a9Jf7zFhBDn02as7IpNQLAhAlfWL16R1jByJ4AyZg0abINf+RRW/jDD1arVs3UOP7PPfe8jXn+Rfvoo4/to48/sTmz5/p+C0WL7u8x/REfPv30M3vyqRE2evQY+/iTz+yXX37xDZTz589nkydPthEjRlqZMqWtSJH/5/3ZkaNs2rRvrXq1qr5HwCOPPm5z5sy1ihUr2GOPP2mff/6FVa9ezfbZZx9Pv2jRIhv60HBbvGix760w7OHhNn78+yl5SsnXR5/Yhyn5W7x4ieedzb2feWakPZ1yvP32O7Zg4cKU/JS0QulsFI2oQh2wD0KdOrXjZ5Pz8rj3PH2zpg0sf74t94EQQgghhBBCCCGEEEIIIcS/2SkeIBjzX3l1nL089hUXMn76aVH8itkXE7+0Dz/8yP5Zt85WrFxhTz09wq7t1cfmfj/PryN+9O17u02aNMUqVapky39fbvffP9Tuf2Cob/A8b/5Ce/2Nt+y3337z9IHPv5joIgfeGaR7/4OP7JNPPrU8efZIef9P9tJLr9iChT/EU5uLJa+8Ms5Wrlzpe5uMfflV+3TCBFu5YlXK5xUpx3L7a80a35B58JAHU/L5jBUqWMiFnCefHGGDBt3nQosQQgghhBBCCCGEEEIIIXY8O0UA+fXXX+2rr762Yxs0sPXr1tnXX38dv2KWK3cuq1qlit1y8w12z9132oUXnm9LliyxSV9O3uy58cijlr9APrt30N3Wq1dPu/vuAVapciX7YuJE+/nnpbZHnjyWK1fKc/hPhFy5cvv5zaT8EONduW2PPfJY3br17J91/9j333+fGkJrxsyZti7l3OGHb/bOiKX8r3GjhnbXXf1tyH0D7f4hg61Dh8tt6dJlNu2bqXbO2WfagDv62R39+9nhdQ5LedY8+335cr9XCCGEEEIIIYQQQgghhBA7lp0igHwzdaqtXLnKjju+iR144IE24fOJvpdHYFNsk+XOndv22Xtvq137UPcYWbFihU3/9jubOXuONW50rFWoUN7TFCt2oDU78QQrUqSICxecQ+wgtFQUhJFk8Ozahx3i7/ruuxm2bt06D/81e/ZsK1PmIKtatVo85WYRZY899nAvDw7exf3sNrL2n3X2119/27777mutW19s5593rhUqVGjzjUIIIYQQQgghhBBCCCGE2KHscAGEEFRffPHl5r0vah9mNWsdbDNnzrLffvs9nsIsT56UbOXK5eLC/HkLLHeePaxEiWK26KefLHfuPeygsge5EBE459yzbOA9d7oowqbphLh68623bOTI52zEiFH2zLOj7YcffkxJuaVXSKBcubJWq+bBtmDBQhcxVq1abUuWLPW9TAoV2ryPB3eyZ8jzz7+Y8tzRNvaVV23V6tVWvHhxq1Klsr3+xpt2Xe8+9t577/ueHniupLcHiBBCCCGEEEIIIYQQQgghth87XABZvvwP+2bqNBcrSpQoafXq1rVVq1bZ4sWLNyeImQsR9913n93St5899tgTVvagMnbEEUfYn3+usdy5ctlee+21OW0cvC5Klyrl5xFN8OAY99ob9ujjT9gTTz5pjz/+pD9zM/8WQRBTjjyqnm9qvmrVShdLli9fbkennAuhtAiXNWPGTHv0scf9GD3qed9/BIGkZ4+rrOlxTWzWzNnW67rr7dL2l/v+IoTT2t6w8fzUqVPtm2++SXoQPow6IezYjz/+6D9vT9xTZ/p0W716dfyMuVfNjBkzvE63B4hehC/7/ff/i2g7GvIQrfd58+a52Le10Iepx6hnVHaCSEib0H8yw6JFi3yMbu/+s71hb6Affvhhi7FJn/3222+9TnY1yFu0X9FmafVz+iD9LnH/o8zAGP3uu++22xjNDtiradmyZdneB+kLS5cu9Xl02rRpOaKfpwf9PNqnEg/6D/2OOZU5LPQNPCzDXEs7BEjLde5lniDNtsB3Fc+KPof2CfmjnegL5CtAe+G1Gf3eAfI2c+ZMz7sQQgghhBBCCCF2T3a4APLTokX226+/usFi3Guv2YL5C231qtX27bffpRqM//prrf300xLf8Dx/gQJ2W79b7KCDyljBgoVs06bNHh5RA9X8+Qvsvfc/dM8NwlQReuq6a6+xoQ/eZw+mHEOH3meHH14nJSX3JDdscR0jyezZc13oKFasmNWoUSN+NeWuTTFr1Kih7/3x4AND7LbbbrGSJUrY2r/XWr78+eyG63vbsGEP2pXdu9off6y0ewcPscWL4qLOdgTD0B133GG33nqrH02bNrWWLVumfh4/frwbkkaOHGk33XTTFkaj7QHvO+aYY1LqfGiqkZk8Nm/e3F555RX/nBUwSH755ZfxT8lho/pLL73UnnzyyZ1muESwCHV+/vnnW4cOHTxfW8vkyZOtbt26Xp/bAwyWp5xyii1cGITB9OnXr58f20uQ2VGMGTPG+vTpk1oO2qh9+/Z21VVX7ZLG/3fffddOOukku/HGG71vkdcWLVrY+++/H0/xf9asWeP97tFHH83yOEAobdasmb2WMifvqtx22232+OOPb7OBPRHKfM4559i1115rvXv3trPPPtvuvvvu/3xfTwtECsZymK8aN25snTp1Sv3MfMu8S19CQFiwYIE1aNDA9+qij11++eX2/PPP+7MQHS6++GJP26NHD59TmOe3pY14Vu3atbcQMx566CE7/fTT7eabb/axcO655/q/v/zyi1/nfRdeeKF98cUX/jnw9ttv2xlnnJGaTgghhBBCCCGEELsfO1QAwSD+/dy5LlRMn/6tDRp4nz035nlbv2G9fTdjlq1bt95DXxFSqu8tN1qbS1rbH3/8YbNnz/H7y5cvaxs2bLQFC37YYnX9uHGv2V13DbRFixd7+Cz2+yhVqqRVq1rVqler5v/mz58vnjo5eJCULFnC9xmZNXuWVapc0QoX/v8eHuz0gbdH5cqVrHr1alapUkXba++9bOKkSdaxYxebOnW6X7vogvPt7LPOsF9//c2W/pL9q5UTKVOmjBs8n3rqKT8QbTAOhc8Y46PhwnYECEkYFVnJu60gpNxwww3xT8kpXLiw10Hbtm1TPXZ2NPnz50+tcwx128qECRPcAPv666/Hz+xcMIzSDnvvvXf8TM4A8fCDDz5wcbBUyhywK1KrVi178MEHvW+NGzfOSpcu7YZ6hMUoBQoUsGHDhtlll12208bBfw2EH+rrvPPOs9GjR7tQfNZZZ6V8n9xln332WTxVzqJixYouFof5qkKFCi4Ahs+I6Hyv4GWBsMs8jlCIAIIowXcy9yCmM26ow1GjRtlLL73kdYd4tLViIs944403/rWHFxx99NE2fPhwe+aZZ1wMI6/9+/ePXxVCCCGEEEIIIYRIzg4VQBAtpk6bbkWLFrWHhz1gTz/9uB/nnHOWryRdseIP23OPPdx4h0H52EYNrUSJEvbEE0/ZkiU/W/XqVe3II+vaRx9/bFOmfOWGmBkzZqV8/sT23DOPFciXz0UWxIpoiBvYFEs5u4UWsaUwkTdvXqtWrapN+GyCzZw52w6uUcP22mtLY+8/a//xlaQYHn/+eWnK+1fYPvvsnXLuV/vgww/9GnuZLFj4g4fjypc333Y3RLIZO4ZPwoBxIHZgpA6fEw3WrOhlleyHKfmdP3/+v+oJ7xpCjHB9ypQpW+XFwObwtCfPSEsAwrhP2KGPPvrIDY0Y26JpCeXD/XgoYGDjZw7uCRCqhnMfp/QHfqY/JIOQQaHMlC0a6ggDH2IDBjvyTH7wvkgMpULfJZQK7/rkk098VXS07mjntOp8axg7dqx7zfBvstBMlIM8UDeff/65l406DFCXP//8s9cteZ47d+4WomEghMMJdRv1EOIa5zkoO6HqomXmebw7sd5DH4s+688//3QDKs/ifXxOBENrtJ2SpclOED5Yyc5K8oYNG24xVik7q+DJC/2BMgHlnzVrVmoIIPoNocoC1Af1np1Ex/j+++/vYhRtT0g7IC/kk3amD4S8JhKM2KQNxuxEWElPX+FZlIU2D3AP4Y8mTpzo7RTaiwPPgADtjocRY4mxlVgf9FnGN/nkWYwnnpvoNRDGbVrXswPKxFzdpEkTK1KkiHsPduvWzYXk0K6Uk/4YDaNEGegX0XPMp9QZ5frqq6+8nqmHaL4JYUa/4rsCTwvScF907qNPUS/h/uCJwnN4LnlOhDHFfJ2ZOqI/hbmKg898/4XP1Mc+++zjdcHzyAN1Q94pL/lh7yvqgDrq2bOni3Kkx0OJ/jhnzuZFC1mBesCLBA9G3pcIogjjoGDBgnbCCSe4OP7qq6/6vC2EEEIIIYQQQgiRFjtUAPH9P76ZZnXr1fUQF1WrVrGqVarYcU0aGx4TU7762r03MKxiEMIr4/TTT7FFi5fYc2PGWO7ceezKbl3cCHL9DTdbx07d7Kqrr7FFixbbWWedYcVLlLB169d7uKpEQ9CmlM+cB56NrRNjTrA7YfSpWfNgD9GF0Y9N0ffYI49fC89CaOnStbt17NjVOnXuaoPuHWzVqlS1Jk0a2bjXXvf8dOjYxd566x1r0riRlStb1u/bVWDvA1Y7s4qW1fxnnnnmFqF0MLwRCqVdu3b2yCOPuEcFn6Px3jNDvnz5PBzJnXfemaaAwsrdK664wt/DKnzyEvV2wPBJuBsMaRgL+ZmDkEABjPKcY9X7BRdcYA8//PAWhkTAaEfIoGuuucYNZoRr4X1BVMCIR8ibLl26eFgYPEkw4l199dVbGDfvvfderw/eNXjwYA+Zw6rn7QFCBCIboWAwJicLd8SKbQyFtCd5Ys8cjKABjKvU6e233+7lpg4GDhy4Rf1QB5R5yJAhXqYQ+ifAOAj1Tlv17dt3iz1DqB+M8ayajwojiAq0b0hL+xGiLIRnatWqlbdHVDihzLyfd5CmdevWKeOs43YLQ0S7kwfqhbJFIV9du3a1Nm3a+FhhPFDPiGzMBdQ3ZaTMQajiZ9qMMkQFke0BBusoiAO0Ef3/oosucm+RxHGAYMKYDGOO+sXQn7hfyDvvvGO33HKLPfbYYx7qqHv37qlt0LlzZ+/39DW8nBhz9JdTTz01td9QDzyfd1F3119/vXsFIBYE8GKhbukHpCGsEc+Ljn/GNmOVgzT0HfKW3ZRNmaMRWt58881UwY75i3alzwICDIb5qBhEmCfmiej8Rv0TRoy+c88993g94AkXFQLp34Rkoh0eeOABbyvmutBe9DHGNWHaaAPqGG8UnkEavB/w8CNdgJBWnBsxYsS/2n1rQUjnnYxhBDHCGiLuIHRxrnz58v4vaRA/AtQd3iPR9s4MPIvvi3r16vlYywynnXaa/8scL4QQQgghhBBCCJEWO1QA2bhxg53c7EQ75+yz3EsgcOhhh1r7dm2scKFCvs/G6aedanvssacb+s4552zr2OEy23//oi6M1KhR3e668w5rce7ZVrpUSatf/+iUz/2tdauLba+99rSaB9ewVq0utNKltwxn0+zEptbspBN8FWnBgvvaeS3OtXPOOis11Aarv4+sV8/atb3E2rZp5eGsAnihtG1ziZ2fcs+xxza0hg3rW4P6x1jtww6zfVOe1ePq7talSyerWLGCHZzy/htu6G1XXdXNCuxbIP6EXQNWHmM4xyBObPQDDzzQXnjhBTc+UbcIA5wnFAzGNwzvrHZ/7733smRYo20xBGIsS2a8x6CG0Zz3YezGqIchEmNreA8haTB8YngjZAs/cyBUBFi1zTmM99WrV4+f/T94dxDXn7JRTkKmPPHEE142VrhHQeTBiIvRkn9ZWRwM2axMJgY9BnMMzYSPOeqoo9xAHzX8ZxfsU8FK/0aNGrlQmFYYLIz4eC9gkKc+Tz75ZD+PofaSSy6xcuXK2dNPP+1lvu6661zEiYokrFSvX7++CyCIORih6Rs8F9gHJ9T78ccf7+ei4OnC/hTUFXUMtB/9hzA6CJWIJLQBK9o5T3tjAMeojEE1tDd1iyBDOUiDYRjvFbwIshs8SzBu8z7+ZfV7AIGDeiIMD3VCe5NXvC0YG8xJBx98sI8LysbqeDwc8BDAEM05rmcn1BHP5QiGYuakkiVL+nX6Im1EOxIuKxHuI2QQeaTv0v8x+GM4pm9FxzZtj8EdYz79inTRPsM44/7DUuY+2h+jO8JgaCfqBfFrwIAB3o6Mu/32289FpKhnCoIXY5l2pj/QV6lv2oT8Uh6M6HjpMCbpw9F8Zhd4ejA2qJ/jjjvOnnvuORfA8ECg/2YV8k4dUX/UE/NttH8BokkQUxmfiHDMmcyXCB545jz77LNe7jD+EIQQJRCuyF9UDGKOxUsFkSi7wh2yIIDvB8qDhwXzEPMg70Hg4D14aeIpEvXACH00MTxbRvCd8Omnn7pwlFhfacF39wEHHODvCzD3bY9+IoQQQgghhBBCiP8uO1QAwWDXtWtnO+Lw2luEm9mvSBG77PJLrWHDBtas2Ul2/vnnupgBiCLt27ez1q1ausGF+ypWKG+dOnWwO++8w268obc1btwoVcg45JBa1qHDFf+K53/GmWfYWWef6YYdwny0bHmhnX4GQsv/V1MjmnTseIVdemk731ciwH4inTt3sO5XXWlXc1zd3Xr0uMrOTnkehiuMMJe0vtgG3HGbb9iOOEOYjl0NVswiKGC0oi6JqU6IKYyOIRwNK7MxYmHswojFRtwYKIOBO7NUrlzZ34cHQtTwCVxDjKHuXn75ZTc2s5IYwx9eKkB7kk8MzqTjZ47QzsA1zmGIJU0iGK0xUOPlgDEfwxoGYjbqxaAaFS8whGNU5nkHHXSQtx95BOLdY9hlpTMrv6kPjJisjMcwmZ0g2uBdcOKJJ3oeEIIQYhLrEFhlT/tQLo5g/MT7A68LVlITbo5riCOs7I+OO8Yjq/cx9JKGZ1EmwhMBaUO9JzOsUucYjakbQvMAxnK8dhBvuE4+OIcBnLLRrygLRmKM48FYiQGc9scoT92GDeAxvGY3CBnUKe+jz0f7AecQZvA8QAwhv6y2Z9wgBjA2MABTRoQUjNFsIo2gRt+lTrN7LxHyiicWolZYiY8IElbeh3HAkWwc4NmF4IAxHoM/6ejrGP2DiBJgHJB/0vAvQgB1FGD80VdoLw5W/DM+Qh1i+OcdbJpNuhCyC2El6hWAcEbYMd7DXER65htEAOYjxi1eEJSRNNQ5njbZDfWFQIfIQFgnPFYIr4RYujXeR3xv4FnDdwz55vsmkcMPP9wFYuqOOgpzGu1Mv8IDhDaj7wHfLwiDgPCERw19mP5HXSFiIV5Wq1bN02QH9CnmBcJqIXAglJJP+gLzAvWGQML4RDBmrJIWEY55k/6VWSgDnjF41GTlPojOZ8Ccvz1EaSGEEEIIIYQQQvx32aECSKKxYlthw/Psfua2gFFoV8pPZsCgi8EIwyOGXoQBhAsOjGp4IyTud5FZCAXD6ng8BBLBoIvBCzEB4zGGq+xeuYvBHeNazZo142c2r2xG4IiGkEmLaIgmQmKx+vrFF1/0/CISbA9D26RJk1w0wADJiniEJ0Sq6P4eAQyUpEuEVdD0RcoZID4/K8QxoKYHbRAN2ZMRGF2pX1arA/9WrVrVjeCA2MGqcTxoQr8iTBQr2AndFNocYzz1i1cAxnFCOdFGGNCzG57Jyvsrr7zSNxOP7ldAf0HI4HrILweeDpxHFEEY4GfEEsYNocYwACOGJfOU2VYw/rdt29brhPkF0QoDemahD2HMj3qm0G8w9HNkNGdFV9hnBP0U0QQBIECfIw9phcMLBE80/sWbBtFyR8ynCBWIiXiiIcbiWYZYRPiqrBKEg/RgDkomjDDP0v8QjUO/o83pV1EvC+Yi5gm8JvBcQyxiH47sBLGDcUJ4LuY5xjniDt6A9EfKifCM+IEASEgvBFfaGHETcSyzDBo0yOd/hJ+serAw/oQQQgghhBBCCCHSY4cKIGLXBYM5Ri/C37BanAPDGkZowttszcbeGOAxjOHlEfVgwFiMAZxwPKy0JhY+hljykJ1gPOVgNXUAYx5GxqwY2giBRGgcjH2EpiG/GPGzaqzLCMQAvDfIIwZ3VsCz0h9Bg7bIrEAU6hFxK8AzMRZGz2UHGHLZywHDKJszs0cLe0WEVe0YSqkn6izar1jtT1qukzeM0BhxeQ5hkTCis99E8MLJTo499lg3crNvAkZe6jmIPtQdfZ3wbCG/HBj26Qes2sdTgDQYyzH0I0awWp/yH3HEEf6c7IS6wPMDzyVESUInISplBcZBokcDn7MibmQG2p26jPYzxj7vz+z45hl4LmXV62xreOmll9xrJfTBKlWqeNvjffXWW295GvLO9ewWaBMJnmx4e4R+h0cU8xdCdABxAS8SBBrCXyFOsCdHdkJemL8JW0dd8PORRx65hQACjAXC5jGm2fAe4Yj6OuSQQ/x6RiD24gmGGMo9PA+vMvamQUhlLkkLBCDmEQRJ3ok3E+0Uhc/0pWSCkxBCCCGEEEIIIXYPJIAIhzj9GKAweGEUJTQLBkEEEIy/W2P8wyhF2B4M+NHV33iFYFTDYIWxE0MnhrC03oGhFtEiq2BMI4QOXi3BwI1hjRBCrKInf5mBVdYYBNmLhPySTwzQica2bYUyEmIG7xi8PlgRzoGXAobHzBqEWYGN6EBonJBHwlSxqfX2EBQITYSRES8O+hEeHAHagJBneLNgFKdfUZd40NAPAE8b9lNhvw08VQi3Q7gu7kV0yG4wMtP2GJJ79erldcvqf+qKfklYHwzOeBCRXw4MrXh90PaEJKJMCHh4VVSqVMnPYQTOyMNmWyDPiE30QUI2ZRbKRGgh7gnjgDGOoR8jenYa9gnPhEdNCN9En8Wgj1AUvIIyApEJoz7eYUGg4d9kXlDbCuOMEHmEbwr1QL+krunLgMGfc2EOoh9vj4236XeElUKUAfodbY2wFhVxqR/mL8Rj9lnBAynqcZNd8ExEU4QI6oO+zRghj1Exi7mG7wrqBzGJtsus5xbvwDuMMvPdw4HoS59lD5Xonk9RmJMJm8V3FmENyR/zBvNF8Arhe4NQYYceeuhW7ecihBBCCCGEEEKInIEEEOFgVMNAjgdC2AybUCyswo9uVp1VWJ2LgS5qMGP1PeGDMHJjwMPIhUdIsnfgGYLxHiMlBnK8A4KBi/OIGxhY2WMA4z5GaYxpGL8wSrPBMWGZEBXuv/9+DymDAZ5wKxjNMgOGNYx8bDhOftkzAE8QwiEFeB954cBgiXBEvjCsZ9ZwixBAGVjpHyCP7Ifx4YcfZtp7A+P8TTfd5KFlqGMMjOzBgQiFcTKzkD6UCeM+Rm08UyhX1AMBYyV7x2BMP//8891wG0DQIBQa3h5s9oyBlDyx2TN7g9DmhNZBDOM8ezDQzggT1CGbqUchnBqbftP22QH9m9BbYfN38s4+GLQhRmb6G0IBhn1CnwVBiT1OqA+MqxD2YiFsUxT2vcDjJOyRsq0g2jBOx44d66IhICbRRvQ1QkexlwSfCdeGiIPxl5X5YW8T+jBlZj8bRInMjoPMwNyBFwwhuwYPHuyb2yOM3XDDDS4UZQaM6eSP/PIvwg0hqvB2SIQxwzsRS7ZmjsJDjRBu1OnAgQPdU4l9dxCKEJsA4ROjP30Sozyh+/BayG7Kli3rYiftQ7g63kX9MbYQagK0F3sE8S99gDGSnW0YYP5krmT+gzp16vi/iGnBAwTo44wR5mrmcebJzAoOjBn2oiKMVjgYS3hssC8MYm6Afk4fp434TmFM8b2AhxTfL4xlPEmY45nr6Tt4GyLCR+ckIYQQQgghhBBC7F5kuwCCISZP7ty+8ldH2gfG8+1htMKIxmr8RFjNHEKFBDDqkR5jFufZvwCjI0YnjHCfffaZG/sxVkcFjPTAGM6K4RByhBXMGC8J4RM2lscrA+MsBmcMVeQXozfG2UQjJkIFxjWMnxhUozHfMaBj5CckEGXA+MtnjPSsGA9GMcJXIUJgSKW8CAJhs13ySX4x1Acw+mGsDauYSYuBlefdd999bhwNokrILwII7+bAU4C0vA9jHV4cmeH333938YIwPFHYZBojLHH/AxjCk7Uz8G4MutTtBx984HlFVEG0YcNpwCDIeyhrgDpAIAlpMC6HMrHiGmM6ggD1jUdEFMJJhbBS0T7GzxioCY+DRwf30m60afDCoe369+/vIgQeMLQz9YrxMlGwIU+EBiIvWwPjgP4X+jPtT+gtjO6hfhEs6PusLMcIjfjEfiEYVIPhFyMt4kfIH2OHTb0TDa30V8SjaL/NCoynMEaBfJMX3hM2q8cbgTai/qg3vBXuvfde38eEeqKOMZJTn7Q3fZh/GSfBK4NxSt8LYxQ4R78L/YwwS8whgGAVxhB1GvZ8QEglVBwiVRADyReiQSgDButoGwDv4PkhrBxGd4RMPB+Yi+rVq+ebi5Mu2r+YR9kfg36xNdDXETPIH94HeFUQgol8h72DyC/1iSBIWagDhDzqJpQJEL+ow/Sg3NG9eaJQHwhHbLaP1xwbitOWjFvKH4V24jmE4mNcbQvML8kEC56PhwUHUDZEkMSN8xk3eFqQF0RQxkS0jbIKfZM5Odo/+K5CNGc+ReQOYgviSYD5jO8V8sncy9jBC47QXUIIIYQQQgghhNh9ydWpU6eky2YxPA0YMMCNb5mFWO99rr/JSpYoYQUL7mubNmV9Re5uQy6ziRO/tBNOON7atW0TP5mcVpf38ZXngwf0sgOKFomfFWL3A6MwK8yJ/49RdFeHfUIQ9litHkQCkX0gxLEfBp4BCHC7A3wXUF7GASGf0hJUhBBCCCGEEEIIIUQ2CyCsjJ8w4fPNq8NzsQF1/IL4F6zUzmW57YgjDreKFSvEzyZHAogQm70pCE/FKnq8DLZllfmOAO8ENlhHGMZzJng3iOwDLxc8AvDyImRTTgfvMsKJ4c1DeD+8Ynb1cSCEEEIIIYQQQgixM8lWAURsHySACLF55Tt7f+BJQailXR1ETvZuIFwRYZRE9vPbb7+5wJTZ/UX+67CXDuHimjdvbp07d/5PjAMhhBBCCCGEEEKInUm27wEihBDbA/YEYM+K/4rRl5X57Gsh8WP7wZ4gu4v4Aex9wb4+bI4u8UMIIYQQQgghhBAiYySACCGEEEIIIYQQQgghhBAixyEBRAghhBBCCCGEEEIIIYQQOQ4JIEIIIYQQQgghhBBCCCGEyHFIABFCCCGEEEIIIYQQQgghRI5DAogQQgghhBBCCCGEEEIIIXIcEkCEEEIIIYQQQgghhBBCCJHjkAAihBBCCCGEEEIIIYQQQogchwQQIYQQQgghhBBCCCGEEELkOCSACCGEEEIIIYQQQgghhBAixyEB5D9A+XKlrEK50rbnHnniZ4QQQgghhBBCCCGEEEIIkR4SQP4D3Nqns/W7oYsVLlwwfkYIIYQQQgghhBBCCCGEEOkhAUQIIYQQQgghhBBCCCGEEDkMs/8BD85Xkll4irkAAAAASUVORK5CYII="/>
          <p:cNvSpPr>
            <a:spLocks noChangeAspect="1" noChangeArrowheads="1"/>
          </p:cNvSpPr>
          <p:nvPr/>
        </p:nvSpPr>
        <p:spPr bwMode="auto">
          <a:xfrm>
            <a:off x="733425" y="473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227" y="2693168"/>
            <a:ext cx="6218293" cy="32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42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2C14CD-6E99-0B5C-B00F-D18E735E0F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9862" y="359218"/>
            <a:ext cx="2453122" cy="610666"/>
          </a:xfrm>
        </p:spPr>
        <p:txBody>
          <a:bodyPr lIns="91440" tIns="45720" rIns="91440" bIns="45720" anchor="t"/>
          <a:lstStyle/>
          <a:p>
            <a:r>
              <a:rPr lang="en-GB" dirty="0">
                <a:latin typeface="Roboto Mono"/>
                <a:ea typeface="Roboto Mono"/>
              </a:rPr>
              <a:t>Celebrate!</a:t>
            </a:r>
            <a:endParaRPr lang="en-GB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C585340-9594-3634-39E1-7B2A29F8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022" y="457887"/>
            <a:ext cx="5828220" cy="532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0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Assemble and name the files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ea typeface="+mn-lt"/>
                <a:cs typeface="+mn-lt"/>
              </a:rPr>
              <a:t>You can mix files from different series.</a:t>
            </a:r>
            <a:endParaRPr lang="en-US" dirty="0"/>
          </a:p>
          <a:p>
            <a:r>
              <a:rPr lang="en-GB" dirty="0"/>
              <a:t>Put the redacted files in a folder named content. 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This name needs to follow our convention for all redacted files, which is the name of the unredacted file with _R at the end. E.g. Letter to Boris Johnson.pdf becomes Letter to Boris Johnson_R.pdf .  </a:t>
            </a:r>
            <a:endParaRPr lang="en-GB" dirty="0">
              <a:ea typeface="Open Sans"/>
              <a:cs typeface="Open Sans"/>
            </a:endParaRPr>
          </a:p>
          <a:p>
            <a:pPr fontAlgn="base"/>
            <a:endParaRPr lang="en-GB"/>
          </a:p>
          <a:p>
            <a:pPr fontAlgn="base"/>
            <a:endParaRPr lang="en-GB">
              <a:solidFill>
                <a:srgbClr val="000000"/>
              </a:solidFill>
              <a:ea typeface="Open Sans"/>
              <a:cs typeface="Open Sans"/>
            </a:endParaRPr>
          </a:p>
          <a:p>
            <a:endParaRPr lang="en-GB"/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99DB70-0196-3745-9AC4-2E2B7A25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19" y="3639108"/>
            <a:ext cx="5331912" cy="198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5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054800" y="1381468"/>
            <a:ext cx="8852296" cy="1254642"/>
          </a:xfrm>
        </p:spPr>
        <p:txBody>
          <a:bodyPr/>
          <a:lstStyle/>
          <a:p>
            <a:pPr fontAlgn="base"/>
            <a:r>
              <a:rPr lang="en-GB"/>
              <a:t>Run DROID over the files. </a:t>
            </a:r>
          </a:p>
          <a:p>
            <a:pPr fontAlgn="base"/>
            <a:r>
              <a:rPr lang="en-GB"/>
              <a:t>Edit the report, keeping the highlighted columns and deleting the others. </a:t>
            </a:r>
          </a:p>
          <a:p>
            <a:pPr fontAlgn="base"/>
            <a:r>
              <a:rPr lang="en-GB"/>
              <a:t>Add the non-highlighted column headers (manually at present): </a:t>
            </a:r>
          </a:p>
          <a:p>
            <a:pPr fontAlgn="base"/>
            <a:r>
              <a:rPr lang="en-GB" sz="900"/>
              <a:t> </a:t>
            </a:r>
          </a:p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Make the csv </a:t>
            </a:r>
          </a:p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9453186" y="3260728"/>
            <a:ext cx="992564" cy="285040"/>
          </a:xfrm>
        </p:spPr>
        <p:txBody>
          <a:bodyPr/>
          <a:lstStyle/>
          <a:p>
            <a:endParaRPr lang="en-GB"/>
          </a:p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1" y="2639349"/>
            <a:ext cx="8757625" cy="326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3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>
                <a:latin typeface="+mn-lt"/>
              </a:rPr>
              <a:t>Example of tweaked DROID report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0" y="1024122"/>
            <a:ext cx="9345329" cy="2486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8" y="4607713"/>
            <a:ext cx="9126224" cy="800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3381" y="3933894"/>
            <a:ext cx="549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Example of closure metadata for open redactions</a:t>
            </a:r>
          </a:p>
        </p:txBody>
      </p:sp>
    </p:spTree>
    <p:extLst>
      <p:ext uri="{BB962C8B-B14F-4D97-AF65-F5344CB8AC3E}">
        <p14:creationId xmlns:p14="http://schemas.microsoft.com/office/powerpoint/2010/main" val="171804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Name your batch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9862" y="887466"/>
            <a:ext cx="11827239" cy="1103761"/>
          </a:xfrm>
        </p:spPr>
        <p:txBody>
          <a:bodyPr/>
          <a:lstStyle/>
          <a:p>
            <a:pPr fontAlgn="base"/>
            <a:r>
              <a:rPr lang="en-GB"/>
              <a:t>-Go into UAT and PRD, and look under collection ACC, series RED_1. Look at what the latest batch is under this series and choose the next one as a name for your collection. </a:t>
            </a:r>
          </a:p>
          <a:p>
            <a:pPr fontAlgn="base"/>
            <a:r>
              <a:rPr lang="en-GB"/>
              <a:t>-Check both- they might not align.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00" y="2245251"/>
            <a:ext cx="7146971" cy="30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93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8199" y="306591"/>
            <a:ext cx="9520923" cy="725487"/>
          </a:xfrm>
        </p:spPr>
        <p:txBody>
          <a:bodyPr lIns="91440" tIns="45720" rIns="91440" bIns="45720" anchor="t"/>
          <a:lstStyle/>
          <a:p>
            <a:r>
              <a:rPr lang="en-GB" dirty="0">
                <a:latin typeface="+mn-lt"/>
                <a:ea typeface="Roboto Mono"/>
              </a:rPr>
              <a:t>Copy the batch from your WEB PC &gt;NAS</a:t>
            </a:r>
          </a:p>
          <a:p>
            <a:r>
              <a:rPr lang="en-GB" sz="2000" dirty="0">
                <a:latin typeface="+mn-lt"/>
                <a:ea typeface="Roboto Mono"/>
              </a:rPr>
              <a:t>We use Win SCP and Linux commands</a:t>
            </a:r>
            <a:r>
              <a:rPr lang="en-GB" sz="2000" dirty="0">
                <a:latin typeface="Open Sans"/>
                <a:ea typeface="Roboto Mono"/>
                <a:cs typeface="Open Sans"/>
              </a:rPr>
              <a:t>.</a:t>
            </a:r>
            <a:r>
              <a:rPr lang="en-GB" dirty="0">
                <a:latin typeface="Roboto Mono"/>
                <a:ea typeface="Roboto Mono"/>
              </a:rPr>
              <a:t>  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9862" y="1395465"/>
            <a:ext cx="7996645" cy="3874541"/>
          </a:xfrm>
        </p:spPr>
        <p:txBody>
          <a:bodyPr lIns="91440" tIns="45720" rIns="91440" bIns="45720" anchor="t"/>
          <a:lstStyle/>
          <a:p>
            <a:pPr fontAlgn="base"/>
            <a:r>
              <a:rPr lang="en-GB" sz="2800" dirty="0"/>
              <a:t>Make the batch</a:t>
            </a:r>
          </a:p>
          <a:p>
            <a:pPr fontAlgn="base"/>
            <a:r>
              <a:rPr lang="en-GB" dirty="0"/>
              <a:t>In future we’ll likely use Talend, for now we: 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-add the schemas (from schema library or a previous batch 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-split the csv into two </a:t>
            </a:r>
            <a:r>
              <a:rPr lang="en-GB" dirty="0" err="1"/>
              <a:t>csvs</a:t>
            </a:r>
            <a:r>
              <a:rPr lang="en-GB" dirty="0"/>
              <a:t>- metadata and closure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-name the metadata csv with the convention metadata_RED1Y22B001.csv . Closure named closure.csv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-make the sha files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-put into correct folder structure </a:t>
            </a:r>
            <a:endParaRPr lang="en-GB" dirty="0">
              <a:ea typeface="Open Sans"/>
              <a:cs typeface="Open Sans"/>
            </a:endParaRPr>
          </a:p>
          <a:p>
            <a:pPr fontAlgn="base"/>
            <a:r>
              <a:rPr lang="en-GB" dirty="0"/>
              <a:t>-Check encoding of csv files is UTF-8</a:t>
            </a:r>
            <a:endParaRPr lang="en-GB" dirty="0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1568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 lIns="91440" tIns="45720" rIns="91440" bIns="45720" anchor="t"/>
          <a:lstStyle/>
          <a:p>
            <a:r>
              <a:rPr lang="en-GB" dirty="0">
                <a:latin typeface="Roboto Mono"/>
                <a:ea typeface="Roboto Mono"/>
              </a:rPr>
              <a:t>Example of a finished package</a:t>
            </a:r>
          </a:p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531" y="1084705"/>
            <a:ext cx="5581144" cy="451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77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Validate batch using csv validator </a:t>
            </a:r>
          </a:p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09862" y="1395465"/>
            <a:ext cx="10548168" cy="1293842"/>
          </a:xfrm>
        </p:spPr>
        <p:txBody>
          <a:bodyPr/>
          <a:lstStyle/>
          <a:p>
            <a:pPr fontAlgn="base"/>
            <a:r>
              <a:rPr lang="en-GB"/>
              <a:t>Check the batch visually </a:t>
            </a:r>
          </a:p>
          <a:p>
            <a:pPr fontAlgn="base"/>
            <a:r>
              <a:rPr lang="en-GB"/>
              <a:t>Run csv validator over the metadata.csv and closure update.csv using the schemas. 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44359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graphy and design.potx" id="{126629C9-67A9-4076-92C7-299F17316EF1}" vid="{BB554805-7760-4229-A590-04F5B912C306}"/>
    </a:ext>
  </a:extLst>
</a:theme>
</file>

<file path=ppt/theme/theme2.xml><?xml version="1.0" encoding="utf-8"?>
<a:theme xmlns:a="http://schemas.openxmlformats.org/drawingml/2006/main" name="Pared back 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NA font">
      <a:majorFont>
        <a:latin typeface="Roboto Mon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graphy and design.potx" id="{126629C9-67A9-4076-92C7-299F17316EF1}" vid="{51CAE70F-0B40-437B-83B8-304E85BEF7ED}"/>
    </a:ext>
  </a:extLst>
</a:theme>
</file>

<file path=ppt/theme/theme3.xml><?xml version="1.0" encoding="utf-8"?>
<a:theme xmlns:a="http://schemas.openxmlformats.org/drawingml/2006/main" name="Content 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NA font">
      <a:majorFont>
        <a:latin typeface="Roboto Mon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otography and design.potx" id="{126629C9-67A9-4076-92C7-299F17316EF1}" vid="{87DDBD9A-988E-4CED-BE62-A9785F61944F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jective_manually_sentenced xmlns="b55421fe-d432-41c3-a616-7a047f898650">No</Objective_manually_sentenced>
    <Objective_doc_extension xmlns="b55421fe-d432-41c3-a616-7a047f898650" xsi:nil="true"/>
    <Objective_modified_by xmlns="b55421fe-d432-41c3-a616-7a047f898650" xsi:nil="true"/>
    <Closure_review_date xmlns="b55421fe-d432-41c3-a616-7a047f898650" xsi:nil="true"/>
    <Objective_date_sentenced xmlns="b55421fe-d432-41c3-a616-7a047f898650" xsi:nil="true"/>
    <Objective_filepath xmlns="b55421fe-d432-41c3-a616-7a047f898650" xsi:nil="true"/>
    <Objective_date_trigger xmlns="b55421fe-d432-41c3-a616-7a047f898650" xsi:nil="true"/>
    <Objective_created_by xmlns="b55421fe-d432-41c3-a616-7a047f898650" xsi:nil="true"/>
    <Protective_x0020_Marking xmlns="b55421fe-d432-41c3-a616-7a047f898650" xsi:nil="true"/>
    <Objective_template xmlns="b55421fe-d432-41c3-a616-7a047f898650">No</Objective_template>
    <Objective_disposal_date xmlns="b55421fe-d432-41c3-a616-7a047f898650" xsi:nil="true"/>
    <Date_closed xmlns="b55421fe-d432-41c3-a616-7a047f898650" xsi:nil="true"/>
    <Objective_repository xmlns="b55421fe-d432-41c3-a616-7a047f898650" xsi:nil="true"/>
    <Objective_disposal_schedule xmlns="b55421fe-d432-41c3-a616-7a047f898650" xsi:nil="true"/>
    <Objective_id xmlns="b55421fe-d432-41c3-a616-7a047f898650" xsi:nil="true"/>
    <Notes1 xmlns="b55421fe-d432-41c3-a616-7a047f898650" xsi:nil="true"/>
    <Reason_for_closire xmlns="b55421fe-d432-41c3-a616-7a047f89865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NA Document" ma:contentTypeID="0x0101005D679CA3F8E696449A285DF9D1DAE8310036E97606C8D8304382827A1BA776DADF" ma:contentTypeVersion="119" ma:contentTypeDescription="" ma:contentTypeScope="" ma:versionID="b6982e9a548b3b31007fef17fec76584">
  <xsd:schema xmlns:xsd="http://www.w3.org/2001/XMLSchema" xmlns:xs="http://www.w3.org/2001/XMLSchema" xmlns:p="http://schemas.microsoft.com/office/2006/metadata/properties" xmlns:ns1="http://schemas.microsoft.com/sharepoint/v3" xmlns:ns2="b55421fe-d432-41c3-a616-7a047f898650" xmlns:ns3="7063776f-8020-42c0-9e03-83cd8894d9f9" targetNamespace="http://schemas.microsoft.com/office/2006/metadata/properties" ma:root="true" ma:fieldsID="38ba04fb0a9b9d28bf77fc553e9ee952" ns1:_="" ns2:_="" ns3:_="">
    <xsd:import namespace="http://schemas.microsoft.com/sharepoint/v3"/>
    <xsd:import namespace="b55421fe-d432-41c3-a616-7a047f898650"/>
    <xsd:import namespace="7063776f-8020-42c0-9e03-83cd8894d9f9"/>
    <xsd:element name="properties">
      <xsd:complexType>
        <xsd:sequence>
          <xsd:element name="documentManagement">
            <xsd:complexType>
              <xsd:all>
                <xsd:element ref="ns2:Objective_id" minOccurs="0"/>
                <xsd:element ref="ns2:Notes1" minOccurs="0"/>
                <xsd:element ref="ns2:Objective_filepath" minOccurs="0"/>
                <xsd:element ref="ns2:Objective_template" minOccurs="0"/>
                <xsd:element ref="ns2:Protective_x0020_Marking" minOccurs="0"/>
                <xsd:element ref="ns2:Objective_disposal_date" minOccurs="0"/>
                <xsd:element ref="ns2:Objective_date_sentenced" minOccurs="0"/>
                <xsd:element ref="ns2:Objective_disposal_schedule" minOccurs="0"/>
                <xsd:element ref="ns2:Objective_date_trigger" minOccurs="0"/>
                <xsd:element ref="ns2:Objective_manually_sentenced" minOccurs="0"/>
                <xsd:element ref="ns2:Objective_repository" minOccurs="0"/>
                <xsd:element ref="ns2:Objective_doc_extension" minOccurs="0"/>
                <xsd:element ref="ns2:Objective_created_by" minOccurs="0"/>
                <xsd:element ref="ns2:Objective_modified_by" minOccurs="0"/>
                <xsd:element ref="ns2:Reason_for_closire" minOccurs="0"/>
                <xsd:element ref="ns2:Closure_review_date" minOccurs="0"/>
                <xsd:element ref="ns2:Date_closed" minOccurs="0"/>
                <xsd:element ref="ns1:_dlc_Exempt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25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421fe-d432-41c3-a616-7a047f898650" elementFormDefault="qualified">
    <xsd:import namespace="http://schemas.microsoft.com/office/2006/documentManagement/types"/>
    <xsd:import namespace="http://schemas.microsoft.com/office/infopath/2007/PartnerControls"/>
    <xsd:element name="Objective_id" ma:index="8" nillable="true" ma:displayName="Objective_id" ma:internalName="Objective_id" ma:readOnly="false">
      <xsd:simpleType>
        <xsd:restriction base="dms:Text">
          <xsd:maxLength value="255"/>
        </xsd:restriction>
      </xsd:simpleType>
    </xsd:element>
    <xsd:element name="Notes1" ma:index="9" nillable="true" ma:displayName="Notes" ma:internalName="Notes1">
      <xsd:simpleType>
        <xsd:restriction base="dms:Note">
          <xsd:maxLength value="255"/>
        </xsd:restriction>
      </xsd:simpleType>
    </xsd:element>
    <xsd:element name="Objective_filepath" ma:index="10" nillable="true" ma:displayName="Objective_filepath" ma:internalName="Objective_filepath" ma:readOnly="false">
      <xsd:simpleType>
        <xsd:restriction base="dms:Note">
          <xsd:maxLength value="255"/>
        </xsd:restriction>
      </xsd:simpleType>
    </xsd:element>
    <xsd:element name="Objective_template" ma:index="11" nillable="true" ma:displayName="Objective_template" ma:default="No" ma:format="Dropdown" ma:internalName="Objective_template" ma:readOnly="false">
      <xsd:simpleType>
        <xsd:restriction base="dms:Choice">
          <xsd:enumeration value="Yes"/>
          <xsd:enumeration value="No"/>
        </xsd:restriction>
      </xsd:simpleType>
    </xsd:element>
    <xsd:element name="Protective_x0020_Marking" ma:index="12" nillable="true" ma:displayName="Protective Marking" ma:format="Dropdown" ma:internalName="Protective_x0020_Marking">
      <xsd:simpleType>
        <xsd:restriction base="dms:Choice">
          <xsd:enumeration value="OFFICIAL-SENSITIVE"/>
          <xsd:enumeration value="OFFICIAL-SENSITIVE-COMMERCIAL"/>
          <xsd:enumeration value="OFFICIAL-SENSITIVE-PERSONAL"/>
        </xsd:restriction>
      </xsd:simpleType>
    </xsd:element>
    <xsd:element name="Objective_disposal_date" ma:index="13" nillable="true" ma:displayName="Objective_disposal_date" ma:format="DateTime" ma:hidden="true" ma:internalName="Objective_disposal_date" ma:readOnly="false">
      <xsd:simpleType>
        <xsd:restriction base="dms:DateTime"/>
      </xsd:simpleType>
    </xsd:element>
    <xsd:element name="Objective_date_sentenced" ma:index="14" nillable="true" ma:displayName="Objective_date_sentenced" ma:format="DateTime" ma:hidden="true" ma:internalName="Objective_date_sentenced" ma:readOnly="false">
      <xsd:simpleType>
        <xsd:restriction base="dms:DateTime"/>
      </xsd:simpleType>
    </xsd:element>
    <xsd:element name="Objective_disposal_schedule" ma:index="15" nillable="true" ma:displayName="Objective_disposal_schedule" ma:hidden="true" ma:internalName="Objective_disposal_schedule" ma:readOnly="false">
      <xsd:simpleType>
        <xsd:restriction base="dms:Text">
          <xsd:maxLength value="255"/>
        </xsd:restriction>
      </xsd:simpleType>
    </xsd:element>
    <xsd:element name="Objective_date_trigger" ma:index="16" nillable="true" ma:displayName="Objective_date_trigger" ma:format="DateTime" ma:hidden="true" ma:internalName="Objective_date_trigger" ma:readOnly="false">
      <xsd:simpleType>
        <xsd:restriction base="dms:DateTime"/>
      </xsd:simpleType>
    </xsd:element>
    <xsd:element name="Objective_manually_sentenced" ma:index="17" nillable="true" ma:displayName="Objective_manually_sentenced" ma:default="No" ma:format="Dropdown" ma:hidden="true" ma:internalName="Objective_manually_sentenced" ma:readOnly="false">
      <xsd:simpleType>
        <xsd:restriction base="dms:Choice">
          <xsd:enumeration value="Yes"/>
          <xsd:enumeration value="No"/>
        </xsd:restriction>
      </xsd:simpleType>
    </xsd:element>
    <xsd:element name="Objective_repository" ma:index="18" nillable="true" ma:displayName="Objective_repository" ma:hidden="true" ma:internalName="Objective_repository" ma:readOnly="false">
      <xsd:simpleType>
        <xsd:restriction base="dms:Text">
          <xsd:maxLength value="255"/>
        </xsd:restriction>
      </xsd:simpleType>
    </xsd:element>
    <xsd:element name="Objective_doc_extension" ma:index="19" nillable="true" ma:displayName="Objective_doc_extension" ma:internalName="Objective_doc_extension" ma:readOnly="false">
      <xsd:simpleType>
        <xsd:restriction base="dms:Text">
          <xsd:maxLength value="255"/>
        </xsd:restriction>
      </xsd:simpleType>
    </xsd:element>
    <xsd:element name="Objective_created_by" ma:index="20" nillable="true" ma:displayName="Objective_created_by" ma:internalName="Objective_created_by">
      <xsd:simpleType>
        <xsd:restriction base="dms:Text">
          <xsd:maxLength value="255"/>
        </xsd:restriction>
      </xsd:simpleType>
    </xsd:element>
    <xsd:element name="Objective_modified_by" ma:index="21" nillable="true" ma:displayName="Objective_modified_by" ma:internalName="Objective_modified_by">
      <xsd:simpleType>
        <xsd:restriction base="dms:Text">
          <xsd:maxLength value="255"/>
        </xsd:restriction>
      </xsd:simpleType>
    </xsd:element>
    <xsd:element name="Reason_for_closire" ma:index="22" nillable="true" ma:displayName="Closure_decision_reason" ma:hidden="true" ma:internalName="Reason_for_closire" ma:readOnly="false">
      <xsd:simpleType>
        <xsd:restriction base="dms:Text">
          <xsd:maxLength value="255"/>
        </xsd:restriction>
      </xsd:simpleType>
    </xsd:element>
    <xsd:element name="Closure_review_date" ma:index="23" nillable="true" ma:displayName="Closure_review_date" ma:format="DateOnly" ma:hidden="true" ma:internalName="Closure_review_date" ma:readOnly="false">
      <xsd:simpleType>
        <xsd:restriction base="dms:DateTime"/>
      </xsd:simpleType>
    </xsd:element>
    <xsd:element name="Date_closed" ma:index="24" nillable="true" ma:displayName="Date_closed" ma:format="DateTime" ma:hidden="true" ma:internalName="Date_closed" ma:readOnly="fals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3776f-8020-42c0-9e03-83cd8894d9f9" elementFormDefault="qualified">
    <xsd:import namespace="http://schemas.microsoft.com/office/2006/documentManagement/types"/>
    <xsd:import namespace="http://schemas.microsoft.com/office/infopath/2007/PartnerControls"/>
    <xsd:element name="_dlc_DocId" ma:index="26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7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8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p:Policy xmlns:p="office.server.policy" id="" local="true">
  <p:Name>TNA Document</p:Name>
  <p:Description/>
  <p:Statement/>
  <p:PolicyItems>
    <p:PolicyItem featureId="Microsoft.Office.RecordsManagement.PolicyFeatures.PolicyAudit" staticId="0x0101005D679CA3F8E696449A285DF9D1DAE831|1757814118" UniqueId="a5bd7b12-cb9e-44fb-9885-02a962b52751">
      <p:Name>Auditing</p:Name>
      <p:Description>Audits user actions on documents and list items to the Audit Log.</p:Description>
      <p:CustomData>
        <Audit>
          <Update/>
          <CheckInOut/>
          <MoveCopy/>
          <DeleteRestore/>
        </Audit>
      </p:CustomData>
    </p:PolicyItem>
  </p:PolicyItems>
</p:Policy>
</file>

<file path=customXml/item5.xml><?xml version="1.0" encoding="utf-8"?>
<?mso-contentType ?>
<SharedContentType xmlns="Microsoft.SharePoint.Taxonomy.ContentTypeSync" SourceId="20c0fc91-5178-4f65-8d1d-944e60792c5e" ContentTypeId="0x0101005D679CA3F8E696449A285DF9D1DAE831" PreviousValue="false"/>
</file>

<file path=customXml/item6.xml><?xml version="1.0" encoding="utf-8"?>
<?mso-contentType ?>
<spe:Receivers xmlns:spe="http://schemas.microsoft.com/sharepoint/events">
  <Receiver>
    <Name>Policy Auditing</Name>
    <Synchronization>Synchronous</Synchronization>
    <Type>10001</Type>
    <SequenceNumber>1100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10002</Type>
    <SequenceNumber>1101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10004</Type>
    <SequenceNumber>1102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Policy Auditing</Name>
    <Synchronization>Synchronous</Synchronization>
    <Type>10006</Type>
    <SequenceNumber>1103</SequenceNumber>
    <Url/>
    <Assembly>Microsoft.Office.Policy, Version=16.0.0.0, Culture=neutral, PublicKeyToken=71e9bce111e9429c</Assembly>
    <Class>Microsoft.Office.RecordsManagement.Internal.AuditHandler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14422B8-08C9-487D-86D5-E6624909457F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b55421fe-d432-41c3-a616-7a047f898650"/>
    <ds:schemaRef ds:uri="http://purl.org/dc/terms/"/>
    <ds:schemaRef ds:uri="http://schemas.microsoft.com/office/2006/documentManagement/types"/>
    <ds:schemaRef ds:uri="bfd76703-3fd0-4101-b23c-5c34a5e79d1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735CA9D-C499-4C7D-B0E1-645BA22C278D}"/>
</file>

<file path=customXml/itemProps3.xml><?xml version="1.0" encoding="utf-8"?>
<ds:datastoreItem xmlns:ds="http://schemas.openxmlformats.org/officeDocument/2006/customXml" ds:itemID="{7CB663E7-F604-42A4-BBAF-39B5B1F313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2949B1F-2A30-41BF-A39B-338218AF52B8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F360B72C-969C-49DE-98E9-83900BCDCDE4}">
  <ds:schemaRefs>
    <ds:schemaRef ds:uri="Microsoft.SharePoint.Taxonomy.ContentTypeSync"/>
  </ds:schemaRefs>
</ds:datastoreItem>
</file>

<file path=customXml/itemProps6.xml><?xml version="1.0" encoding="utf-8"?>
<ds:datastoreItem xmlns:ds="http://schemas.openxmlformats.org/officeDocument/2006/customXml" ds:itemID="{204CAF63-B5E6-4D81-A27E-F6D3E0F4BDCC}"/>
</file>

<file path=docProps/app.xml><?xml version="1.0" encoding="utf-8"?>
<Properties xmlns="http://schemas.openxmlformats.org/officeDocument/2006/extended-properties" xmlns:vt="http://schemas.openxmlformats.org/officeDocument/2006/docPropsVTypes">
  <Template>Photography and design</Template>
  <TotalTime>48</TotalTime>
  <Words>751</Words>
  <Application>Microsoft Office PowerPoint</Application>
  <PresentationFormat>Widescreen</PresentationFormat>
  <Paragraphs>77</Paragraphs>
  <Slides>20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Title slide</vt:lpstr>
      <vt:lpstr>Pared back Content slides</vt:lpstr>
      <vt:lpstr>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National Archives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Phelps, Kathryn</dc:creator>
  <cp:lastModifiedBy>Phelps, Kathryn</cp:lastModifiedBy>
  <cp:revision>272</cp:revision>
  <dcterms:created xsi:type="dcterms:W3CDTF">2023-01-26T12:07:47Z</dcterms:created>
  <dcterms:modified xsi:type="dcterms:W3CDTF">2023-01-31T12:21:02Z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0x0101005D679CA3F8E696449A285DF9D1DAE8310036E97606C8D8304382827A1BA776DADF</vt:lpwstr>
  </property>
  <property fmtid="{D5CDD505-2E9C-101B-9397-08002B2CF9AE}" pid="3" name="_dlc_DocIdItemGuid">
    <vt:lpwstr>42007675-8703-409a-9d0c-7cc219261e20</vt:lpwstr>
  </property>
  <property fmtid="{D5CDD505-2E9C-101B-9397-08002B2CF9AE}" pid="4" name="MSIP_Label_61c22e59-6e76-40e7-9277-37c464fc6354_Enabled">
    <vt:lpwstr>true</vt:lpwstr>
  </property>
  <property fmtid="{D5CDD505-2E9C-101B-9397-08002B2CF9AE}" pid="5" name="MSIP_Label_61c22e59-6e76-40e7-9277-37c464fc6354_SetDate">
    <vt:lpwstr>2023-01-26T12:08:05Z</vt:lpwstr>
  </property>
  <property fmtid="{D5CDD505-2E9C-101B-9397-08002B2CF9AE}" pid="6" name="MSIP_Label_61c22e59-6e76-40e7-9277-37c464fc6354_Method">
    <vt:lpwstr>Privileged</vt:lpwstr>
  </property>
  <property fmtid="{D5CDD505-2E9C-101B-9397-08002B2CF9AE}" pid="7" name="MSIP_Label_61c22e59-6e76-40e7-9277-37c464fc6354_Name">
    <vt:lpwstr>OFFICIAL</vt:lpwstr>
  </property>
  <property fmtid="{D5CDD505-2E9C-101B-9397-08002B2CF9AE}" pid="8" name="MSIP_Label_61c22e59-6e76-40e7-9277-37c464fc6354_SiteId">
    <vt:lpwstr>f99512c1-fd9f-4475-9896-9a0b3cdc50ec</vt:lpwstr>
  </property>
  <property fmtid="{D5CDD505-2E9C-101B-9397-08002B2CF9AE}" pid="9" name="MSIP_Label_61c22e59-6e76-40e7-9277-37c464fc6354_ActionId">
    <vt:lpwstr>6d4d57c9-09b3-401d-b3b9-766145413441</vt:lpwstr>
  </property>
  <property fmtid="{D5CDD505-2E9C-101B-9397-08002B2CF9AE}" pid="10" name="MSIP_Label_61c22e59-6e76-40e7-9277-37c464fc6354_ContentBits">
    <vt:lpwstr>0</vt:lpwstr>
  </property>
</Properties>
</file>